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7E241-48F3-422D-B081-1F91EE596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B5775-362F-498B-9A5E-E1886C725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6F462-21F5-48F1-B10D-4A8283768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9E6A1-4191-4B74-88B9-70046C315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ED5366-B1C2-4F07-9AAD-6E885575F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3B2237-6F1D-4AF7-A291-63284DCC5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A19DE4-974F-4D98-9873-E04461291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18E70-1F2B-4C08-9B9B-6579DE140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EDF13-A328-450C-B34E-DCE233021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806C1-3115-432A-AF5C-3194D663A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59A4F-12F9-4A16-9ABF-E2D82E0A6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200201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化妆品制造工艺安排控制管理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化妆品制造工艺概述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原料选择与预处理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生产设备配置与调试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生产过程监控与调整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产品检验与质量控制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环境保护与资源利用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化妆品制造工艺概述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以涂抹、喷洒或者其他类似方法，散布于人体表面的任何部位，如皮肤、毛发、指趾甲、唇齿等，以达到清洁、保养、美容、修饰和改变外观，或者修正人体气味，保持良好状态为目的的化学工业品或精细化工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按使用部位和目的分为护肤化妆品、毛发化妆品、口腔卫生用品、美容化妆品等。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优质的制造工艺是生产高品质化妆品的保障，直接影响产品的稳定性、安全性和有效性。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59" r="1315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合理的工艺安排可以优化生产流程，提高生产效率，降低生产成本。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随着消费者对化妆品的需求日益多样化，制造工艺需要不断创新和改进，以适应市场变化。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制造工艺重要性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选择优质原料，进行检验和预处理，确保原料质量符合生产要求。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对成品进行理化指标、微生物指标等多方面的检验，确保产品质量符合国家标准和企业要求。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检验与质量控制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按照配方比例将原料准确称量并混合均匀，确保产品成分的准确性和稳定性。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配料与混合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通过乳化剂和均质设备使油相和水相充分混合，形成稳定的乳化体系。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乳化与均质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将乳化后的产品灌装到预先清洗消毒的包装容器中，并进行密封和贴标。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灌装与包装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原料选择与预处理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原料必须符合国家相关法规和标准，不得含有对人体有害的物质。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功效性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原料应具有良好的护肤、美容或特殊功效，能够满足化妆品的配方要求。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原料在储存和使用过程中应保持稳定，不易发生变质或产生有害物质。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相容性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原料之间应具有良好的相容性，能够形成稳定的配方体系。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原料选择原则及标准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原料预处理方法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去除原料表面的污垢和杂质，保证原料的纯净度。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去除原料中的水分，保证原料的干燥度，防止微生物的滋生。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将大块的原料粉碎成适当的粒度，以便后续的加工和混合。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通过筛网将原料按照粒度大小进行分级，以便后续的精确配料。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对每批次的原料进行严格的检验，包括外观、颜色、气味、纯度等指标，确保原料符合质量标准。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来料检验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对原料进行科学的储存管理，避免潮湿、高温、阳光直射等不良条件对原料的影响。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定期对库存的原料进行复检，确保原料在储存过程中质量稳定，无变质现象。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对于检验不合格的原料，应及时进行标识、隔离和处理，防止误用。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原料质量控制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生产设备配置与调试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贴标机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将标签自动粘贴到产品上，提高生产效率。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压盖机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对灌装好的产品进行压盖操作，保证产品的密封性。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灌装机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用于将生产好的化妆品定量灌装到包装容器中，保证产品剂量的准确性。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乳化机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用于将油相和水相原料充分混合，形成均匀的乳化体系，是化妆品制造的核心设备。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真空均质机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在真空状态下对物料进行均质处理，提高产品的稳定性和细腻度。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生产设备类型及功能介绍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根据生产工艺流程确定所需设备类型及数量。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考虑设备的生产能力、精度、稳定性等因素，选择适合的设备型号。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制定设备布局方案，优化生产流程，提高生产效率。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设备配置方案制定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设备调试与运行维护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制定设备操作规程和维护保养计划，确保设备长期稳定运行。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对操作人员进行培训，提高其对设备的操作和维护能力。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对新购置的设备进行安装、调试，确保设备正常运行。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对设备进行定期巡检和维修，及时处理设备故障，减少生产中断时间。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生产过程监控与调整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https://d.book118.com/237200201022006036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2024-09-10T23:08:07.836</cp:lastPrinted>
  <dcterms:created xsi:type="dcterms:W3CDTF">2024-09-10T15:08:07Z</dcterms:created>
  <dcterms:modified xsi:type="dcterms:W3CDTF">2024-09-10T15:08:10Z</dcterms:modified>
</cp:coreProperties>
</file>