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32E43-B280-4002-A385-25B7B7C71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D4132-A1B9-4CA9-9E37-0FF0B54CB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ED390-A1CC-4DE8-9512-E350597D7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626A7D-F73F-452A-AD42-50FF7186A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6E565E-9088-4C73-B84D-1755D1C0B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53DC13-B590-4321-95AF-AB239109A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7B186D-8223-47A3-8724-89B27B55E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DB430-E7B6-4CDA-AF10-30465EA89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B30488-B63A-4014-B3A2-70F3C2D13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E8A11-E0D7-4E6B-BA55-5D4EB76D6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C9C3B-FAB2-479B-868F-4B7BE702B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00061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计划免疫与预防接种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计划免疫与预防接种概述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计划免疫与预防接种的种类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计划免疫与预防接种的程序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计划免疫与预防接种的效果与影响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计划免疫与预防接种的挑战与解决方案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计划免疫与预防接种的案例研究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计划免疫与预防接种概述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免疫是根据国家或地区的疾病流行情况，按照科学免疫程序，有计划地给人群实施预防接种，提高人群的免疫水平，达到控制和消灭传染病的目的。预防接种则是利用人工制备的免疫制剂，通过注射、口服、划痕、滴鼻、喷雾等方式使机体产生特异性免疫力，预防传染病的发生和流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计划免疫和预防接种是控制和消灭传染病的有效手段，通过大规模的免疫接种，可以迅速提高人群的免疫水平，有效控制和消灭传染病，保障人民的身体健康。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人类历史上很早就开始利用疫苗进行预防接种。最早的疫苗是天花疫苗，由爱德华·詹纳于1796年发明。随着疫苗技术的不断发展，越来越多的传染病被纳入计划免疫和预防接种的范畴。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计划免疫和预防接种工作已经取得了很大的进展。许多国家已经通过大规模的免疫接种控制和消灭了天花、脊髓灰质炎等传染病。同时，随着科技的发展，新的疫苗和技术也不断涌现，为预防和控制传染病提供了更多的手段和工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计划免疫与预防接种的历史与发展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计划免疫与预防接种的种类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灭活疫苗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通过灭活病原体，使其失去活性，但仍能刺激免疫系统产生抗体。常见的灭活疫苗包括流感疫苗、甲型肝炎疫苗等。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750" r="10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减毒活疫苗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通过减毒处理，使病原体保持活性，但不会引发疾病。减毒活疫苗进入人体后刺激免疫系统产生记忆细胞，当遇到相应病原体时能快速产生抗体。常见的减毒活疫苗包括麻疹、腮腺炎和风疹三联疫苗等。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组分疫苗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由病原体中提取的特定成分制成的疫苗，刺激免疫系统产生针对特定病原体的抗体。常见的组分疫苗包括肺炎球菌多糖疫苗、B型流感嗜血杆菌结合疫苗等。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疫苗种类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523" b="75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皮下注射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将疫苗注入皮下组织，刺激免疫系统产生抗体。这是最常见的接种方式。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肌肉注射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将疫苗注入肌肉组织，刺激免疫系统产生抗体。这种接种方式通常用于某些特殊情况，如破伤风抗毒素的接种。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口服接种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将疫苗口服，通过消化道吸收进入体内，刺激免疫系统产生抗体。常见的口服疫苗包括脊髓灰质炎减毒活疫苗等。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在儿童出生后根据不同疫苗种类接种基础免疫剂次，以建立免疫基础。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基础免疫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加强免疫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在儿童成长过程中根据需要接种加强剂次，以维持和提高免疫力。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对于未能按照常规接种程序接种的儿童，需尽快补种相应剂次，以达到预防疾病的目的。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接种时间表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计划免疫与预防接种的程序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计划免疫与预防接种的程序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计划免疫与预防接种的效果与影响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https://d.book118.com/238000061074006026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2024-09-03T22:06:51.560</cp:lastPrinted>
  <dcterms:created xsi:type="dcterms:W3CDTF">2024-09-03T14:06:51Z</dcterms:created>
  <dcterms:modified xsi:type="dcterms:W3CDTF">2024-09-03T14:06:53Z</dcterms:modified>
</cp:coreProperties>
</file>