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3104E17-1F71-402F-B891-2A875DBFB1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D6B501-7C75-4E2B-BFDC-EEA9BE6C2C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2E0387B-5842-48D7-B823-795810760E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56E3501-AC54-49A3-B9DD-135112409B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0B1E493-29DA-409E-A8A0-91BCE6D27DF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85C1EA8-392A-4D0F-B60F-D3CC8DFAE0D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9D5D0E0-9E7D-4626-A903-13D1A021999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331FFA-01D3-4BA0-93CB-7D902D4D3F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1F1A06-BABB-445D-BC0E-3AB5DDA902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E7353C-9AD2-44E1-91DE-846DC92661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21BE47-BA3A-45BD-9981-B8C090AC49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8000140062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合并冠心病非心脏手术麻醉护理课件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合并冠心病非心脏手术麻醉护理概述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术前评估与准备</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术中麻醉管理</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术后护理与康复</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合并冠心病非心脏手术麻醉护理案例分享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合并冠心病非心脏手术麻醉护理概述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特点</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该护理过程需特别关注患者的冠心病状况，确保手术过程中的安全，同时需密切监测患者的生命体征和心电图变化，预防心肌缺血、心肌梗死等严重并发症的发生。</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合并冠心病非心脏手术麻醉护理是指在非心脏手术过程中，对同时患有冠心病的患者进行麻醉和护理的医疗过程。</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重要性</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合并冠心病非心脏手术麻醉护理对于保障患者的手术安全和术后康复具有重要意义。在手术过程中，患者的心脏功能和血液循环状态需得到有效维护，以降低心肌缺血、心律失常等并发症的风险。</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通过合并冠心病非心脏手术麻醉护理，可以确保手术的顺利进行，提高患者的手术效果和生活质量，同时也有助于缩短患者的住院时间和降低医疗费用。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重要性及意义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合并冠心病非心脏手术麻醉护理的发展历程可追溯至上世纪，随着医学技术的不断进步和人们对冠心病认识的深入，该护理领域逐渐得到重视和发展。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历史</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未来，随着医疗技术的不断创新和护理理念的更新，合并冠心病非心脏手术麻醉护理将更加注重个体化、精准化和微创化，以更好地满足患者的需求和提高护理效果。同时，该领域的研究和实践也将更加深入，以推动护理技术的不断完善和提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发展趋势</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历史与发展趋势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术前评估与准备</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27430" y="421747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采集患者的基本信息：姓名、年龄、性别、身高、体重等。</a:t>
            </a:r>
          </a:p>
        </p:txBody>
      </p:sp>
      <p:sp>
        <p:nvSpPr>
          <p:cNvPr id="19" name="TextBox 19"/>
          <p:cNvSpPr txBox="1"/>
          <p:nvPr/>
        </p:nvSpPr>
        <p:spPr>
          <a:xfrm>
            <a:off x="3745234" y="1976904"/>
            <a:ext cx="2591506" cy="144257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询问患者有无冠心病史、高血压史、糖尿病史等基础疾病。</a:t>
            </a:r>
          </a:p>
        </p:txBody>
      </p:sp>
      <p:sp>
        <p:nvSpPr>
          <p:cNvPr id="20" name="TextBox 20"/>
          <p:cNvSpPr txBox="1"/>
          <p:nvPr/>
        </p:nvSpPr>
        <p:spPr>
          <a:xfrm>
            <a:off x="6430720" y="421747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了解患者的生活习惯，如吸烟、饮酒等。</a:t>
            </a:r>
          </a:p>
        </p:txBody>
      </p:sp>
      <p:sp>
        <p:nvSpPr>
          <p:cNvPr id="21" name="TextBox 21"/>
          <p:cNvSpPr txBox="1"/>
          <p:nvPr/>
        </p:nvSpPr>
        <p:spPr>
          <a:xfrm>
            <a:off x="9039860" y="1960294"/>
            <a:ext cx="2590800" cy="18478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询问患者有无过敏史，特别是麻醉药物过敏史。</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患者病史采集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对患者进行全面的体格检查，包括心肺听诊、血压测量等。</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注意观察患者的皮肤、粘膜、淋巴结等有无异常。</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检查患者的神经系统功能，评估患者的认知和意识状态。</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患者体格检查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实验室检查与特殊检查</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根据患者的具体情况，可能需要进一步进行其他特殊检查，如冠状动脉造影等。</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进行血常规、尿常规、心电图、心脏超声等检查。</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https://d.book118.com/238000140062006027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46</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2024-09-05T08:14:17.037</cp:lastPrinted>
  <dcterms:created xsi:type="dcterms:W3CDTF">2024-09-05T00:14:17Z</dcterms:created>
  <dcterms:modified xsi:type="dcterms:W3CDTF">2024-09-05T00:14:18Z</dcterms:modified>
</cp:coreProperties>
</file>