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5FDE7-E00C-47B9-BC69-4A16681F9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E1F8A-D9CA-4546-AD46-0E73BBE06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BEBD0-526D-400F-BDFF-5B8C187BE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E49C3-8098-4A21-8D74-2A4D65652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10A7BC-FDB3-4443-A3EB-FEDB71B50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F742CB-53A1-4684-862A-F7E34299C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1DC5AA-8B72-486A-A21F-CDE43EEDD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71B38-0BDB-45DE-95BD-D35AE91AA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81539-9AAE-47EC-88EA-D0A07C65D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40D14-AECA-45D5-A8E8-61A89238C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2E166-6816-4AFF-8800-AC0E6D396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0014303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分析影响春节期间安全生产工作的因素及对策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春节期间安全生产工作的特点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影响春节期间安全生产工作的因素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春节期间安全生产工作的对策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春节期间也是企业生产经营的重要时期，安全生产事故不仅会造成人员伤亡和财产损失，还会影响企业的正常运营和经济发展。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春节期间是全年中人口流动最大、社会活动最频繁的时期，安全生产直接关系到人民群众的生命财产安全，对于维护社会稳定具有重要意义。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春节期间各种庆祝活动和大型集会增多，安全生产工作不到位容易引发公共安全事故，对公共安全造成威胁。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000" r="14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083" r="16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375" r="737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春节期间安全生产工作的重要性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通过对春节期间安全生产工作的分析，提出针对性的对策和建议，为相关部门和企业加强安全管理提供参考。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本报告将围绕春节期间安全生产的各个方面展开研究，包括但不限于交通运输、烟花爆竹、消防安全、旅游安全等领域。同时，将结合历年春节期间的安全生产事故案例进行分析和总结。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报告目的和研究范围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春节期间安全生产工作的特点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https://d.book118.com/238000143035006040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2024-09-18T12:59:02.828</cp:lastPrinted>
  <dcterms:created xsi:type="dcterms:W3CDTF">2024-09-18T04:59:02Z</dcterms:created>
  <dcterms:modified xsi:type="dcterms:W3CDTF">2024-09-18T04:59:04Z</dcterms:modified>
</cp:coreProperties>
</file>