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84DB4-2309-45E7-BE66-22D225069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8AE03-FD11-4949-B2FC-F05F63D37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CFA09-3227-4DD1-92ED-7B0EB4A9C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524AE-34D3-4F08-9D4D-77949EF15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DD08F5-CCA3-43D8-A04F-5DD820738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DFA7ED-2378-462E-9A7B-4D5B807EC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5243DA-D99A-48CC-89CA-2639A7CD7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4E5A02-B9CD-437A-A234-70C23F6F5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8AE784-0292-4EDC-B997-10157496F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E1A15-099F-4CF8-9A12-64772C337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B8C5D-23F9-43D0-BC83-87A4F0F28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01011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大学生科技创业支撑环境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大学生科技创业现状分析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政府政策支持与引导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高校资源整合与利用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社会力量参与和支持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校园环境优化与氛围营造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070" b="20070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108" b="1810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大学生科技创业的意义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大学生作为创新创业的生力军，其科技创业活动对于促进科技成果转化、推动产业升级和培育新经济具有重要意义。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科技创业浪潮的兴起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随着全球化和知识经济的发展，科技创业已成为推动经济增长和社会进步的重要力量。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本报告旨在分析大学生科技创业的现状、问题及支撑环境，提出针对性的政策建议，以推动大学生科技创业活动的深入开展。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本报告主要关注大学生科技创业的政策环境、教育环境、孵化环境、金融环境等方面，涉及政府、高校、企业和社会等多个层面。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大学生科技创业现状分析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48" b="1784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816" b="1281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创业热情高涨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在“大众创业，万众创新”的背景下，越来越多的大学生选择创业，展现出极高的创业热情。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科技创业为主流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大学生依托自身专业知识和技术优势，更倾向于选择科技含量较高的创业项目。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团队化创业趋势明显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大学生往往通过组建团队的方式共同创业，实现优势互补，提高创业成功率。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大学生创业现状及特点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364" b="436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科技创新是大学生创业的核心竞争力，通过技术创新、模式创新等方式，推动创业项目不断发展壮大。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提高产品附加值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科技创新能够提升产品的技术含量和附加值，使产品在市场上更具竞争力。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拓展市场空间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科技创新有助于开发新的市场领域和消费需求，为大学生创业提供更广阔的市场空间。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科技创新在大学生创业中作用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缺乏实践经验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资金不足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创业初期资金匮乏是大学生普遍面临的问题，影响了项目的正常运作和后续发展。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随着创业热潮的兴起，市场竞争日益激烈，大学生创业项目需要在众多竞争者中脱颖而出。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大学生在创业过程中往往缺乏必要的实践经验和管理能力，导致项目推进困难。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法律法规限制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部分行业和领域存在法律法规限制，增加了大学生创业的难度和风险。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政府政策支持与引导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政府鼓励大学生科技创业，提供一系列的政策支持，包括创业培训、创业指导、创业孵化等。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大学生创业政策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958" r="11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科技创新政策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人才引进政策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政府重视科技创新，出台相关政策鼓励企业加大科技研发投入，推动科技成果转化。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政府出台人才引进政策，吸引海内外优秀人才来创业，为大学生创业提供强有力的人才保障。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政府相关政策解读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政府设立创业基金，为大学生创业提供启动资金、运营资金等支持。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417" r="8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创业资金支持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政府对大学生创业企业给予一定期限的税收优惠，减轻企业税收负担。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税收优惠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" r="16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政府为大学生创业企业提供贷款担保和贴息支持，降低企业融资成本。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贷款担保与贴息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资金支持与税收优惠措施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高校开设创新创业教育课程，培养学生创新创业意识、精神和能力。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" r="12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创新创业教育课程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高校建立创业导师制度，聘请有创业经验的企业家担任学生创业导师，提供创业指导和帮助。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创业导师制度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高校搭建创业实践平台，如创业实验室、创业园等，为学生提供创业实践机会和资源。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创业实践平台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创新创业教育体系构建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高校资源整合与利用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708" r="20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当前高校科研成果转化存在转化率低、转化周期长、转化效益不显著等问题，亟需探索有效的转化机制。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科研成果转化现状及问题分析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通过搭建科研成果转化平台、完善科研成果评价体系、推动产学研深度融合等方式，创新科研成果转化模式。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科研成果转化模式创新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分享一些高校在科研成果转化方面的成功案例，如清华大学、北京大学等高校在科研成果转化方面的探索和实践。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科研成果转化实践案例分享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高校科研成果转化机制探讨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https://d.book118.com/238001011016006032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2024-09-09T09:24:25.311</cp:lastPrinted>
  <dcterms:created xsi:type="dcterms:W3CDTF">2024-09-09T01:24:25Z</dcterms:created>
  <dcterms:modified xsi:type="dcterms:W3CDTF">2024-09-09T01:24:27Z</dcterms:modified>
</cp:coreProperties>
</file>