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9DF81-4D06-4566-B27D-520CF1C3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11F51-C1AE-4F67-888B-7BB737CE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C1525-A96D-4DBA-B762-09CD9202C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8DA9B-C3E1-4399-ADB2-CD15C014D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F4C24-7D9C-46B5-9B7F-6B634F8DF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A80BC-2A90-4172-B7B8-9F1CC64F6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CC6291-179E-4952-A7C4-D103BEAD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22401-C37F-4692-9595-5DF8DA1C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384C1-BD31-4AA2-8C11-1B86ABB9D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B2322-09E5-426F-9E1E-D0E2BF494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9A3BF-6738-41DA-8AA0-C77ACB032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103713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护理培训实操-喂饭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喂饭前的准备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喂饭的正确姿势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喂饭过程中的注意事项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喂饭后的整理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特殊情况的处理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喂饭前的准备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洗手与清洁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护理员应定期修剪指甲，避免过长指甲划伤宝宝口腔或皮肤。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护理员在喂饭前应彻底清洗双手，确保手部无污渍和细菌，以避免交叉感染。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选择适合婴幼儿使用的安全、无毒的餐具，如硅胶餐具和不锈钢餐具。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每次使用前应确保餐具经过高温蒸汽或紫外线消毒，以确保无菌状态。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餐具选择与消毒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食物的准备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根据宝宝的年龄和营养需求准备食物，确保食物新鲜、易消化、无硬块。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对于刚添加辅食的宝宝，应从单一食物开始，逐渐增加食物种类，避免过敏。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喂饭的正确姿势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患者应保持坐直或半卧位姿势，以确保呼吸道通畅，减少误吸的风险。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对于无法坐直的患者，可以使用枕头或靠垫等辅助工具，使患者保持舒适的体位。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63" r="23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患者的体位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94" r="23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护理人员应将患者的头部转向一侧，以便于食物进入食道，减少误吸的风险。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喂饭时，护理人员应将食物放在患者舌根处，并轻柔地推动食物进入食道。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喂饭的姿势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喂饭的速度与量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喂饭时应控制速度，避免过快或过慢，以免引起患者不适或误吸。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根据患者的年龄、体重和病情，合理控制每次喂饭的量，避免过多或过少。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喂饭过程中的注意事项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https://d.book118.com/238001037137006032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2024-09-10T14:21:26.029</cp:lastPrinted>
  <dcterms:created xsi:type="dcterms:W3CDTF">2024-09-10T06:21:26Z</dcterms:created>
  <dcterms:modified xsi:type="dcterms:W3CDTF">2024-09-10T06:21:28Z</dcterms:modified>
</cp:coreProperties>
</file>