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B59E2E-951B-46FE-882B-1BA954A1D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AD3CB6-AC5D-4659-87A2-2DF31BB8E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6A20D-0A78-499F-8C08-3A86D3A85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2A9009-C63D-4178-8042-CB4AB4740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DF86F9-5467-4B2E-96A5-398A8788F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06EA50-832F-4D3E-B972-A64E3681A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709A7D-B6E5-465A-BA44-64E6065B7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D9050F-D8B9-4C70-983D-AEFAA98B8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85135C-88F4-4592-B6FD-10D681FF3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78DB82-683C-4092-9AAB-FE4B54E31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649E9-BE80-47BA-BD50-A046433F3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0201207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学生品德与家庭教育评估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学生品德评估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学生品德与家庭教育的关系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学生品德与家庭教育评估的实践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学生品德与家庭教育评估的挑战与对策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家庭教育的作用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家庭教育是学生品德形成的重要基础，对学生的品德发展具有深远的影响。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品德教育的重要性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品德教育是教育的重要组成部分，对于培养学生的道德观念、行为习惯和社会责任感具有重要意义。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评估的目的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通过对学生的品德和家庭教育进行评估，可以了解学生在品德方面的表现和家庭教育的效果，为学校、家庭和社会提供有针对性的教育建议。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48" r="1464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941" r="1494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通过评估，可以全面了解学生在品德方面的优点和不足，为学校和家庭提供有针对性的教育措施。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全面了解学生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评估可以促进学校和家庭之间的沟通和合作，共同关注学生的品德发展，形成教育合力。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促进家校合作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通过评估，可以及时发现学生在品德方面存在的问题，为学校改进品德教育提供科学依据，从而提高教育质量。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评估可以帮助学生认识到自己在社会中的责任和角色，培养学生的社会责任感和公民意识。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培养社会责任感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评估的重要性和意义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学生品德评估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诚实守信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公正公平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品德评估的内容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9907" r="990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919" r="1491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5044" r="1504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0617" r="1061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评估学生是否具备诚实、守信的品质，能否遵守承诺和规则。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评估学生是否尊重他人，包括尊重他人的意见、感受和隐私。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评估学生是否具备责任感，能否对自己的行为负责，并愿意为团队或社会做出贡献。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评估学生是否具备公正、公平的观念，能否平等对待他人，不偏袒任何一方。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访谈法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品德评估的方法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通过观察学生在日常生活中的表现来评估其品德，如观察学生是否守时、守信、尊重他人等。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通过发放问卷，让学生自评或互评品德表现，收集数据进行评估。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通过与学生进行面对面的交流，了解其品德观念和行为表现。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通过分析学生在特定情境下的行为表现，评估其品德水平。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一致性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实践性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品德评估的标准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品德评估应涵盖多个方面，包括诚实守信、尊重他人、责任感、公正公平等，以全面反映学生的品德水平。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品德评估应关注学生品德的发展过程，鼓励学生不断进步和提高。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品德评估应结合学生的实际情况，注重评估学生在实际生活中的品德表现。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品德评估应保持一致的标准，确保评估结果具有可比性和客观性。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评估家庭氛围是否和谐、积极，是否有利于孩子成长。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家庭设施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家庭经济状况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083" r="8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评估家庭设施是否完善，如学习空间、娱乐设施等，以满足孩子多元化的需求。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评估家庭经济状况是否稳定，能否为孩子提供稳定的生活和学习环境。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家庭教育环境评估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评估家长的教育理念是否科学、合理，是否符合孩子的成长规律。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教育理念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评估家长采用的教育方法是否恰当、有效，是否能够激发孩子的学习兴趣和动力。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教育方法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评估家长与孩子之间的沟通与互动方式是否积极、健康，是否能够建立良好的亲子关系。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沟通与互动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家庭教育方式评估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625" r="7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评估孩子的学业成绩是否稳定、优秀，是否能够适应学校的学习要求。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学业成绩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品德表现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社会适应能力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评估孩子的品德表现是否良好，如诚实、守信、尊重他人等。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评估孩子的心理健康状况是否良好，如情绪稳定、积极乐观等。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评估孩子的社会适应能力是否强，如能否与同龄人友好相处、能否适应学校的生活等。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https://d.book118.com/238002012076006031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2024-09-08T14:03:15.847</cp:lastPrinted>
  <dcterms:created xsi:type="dcterms:W3CDTF">2024-09-08T06:03:15Z</dcterms:created>
  <dcterms:modified xsi:type="dcterms:W3CDTF">2024-09-08T06:03:17Z</dcterms:modified>
</cp:coreProperties>
</file>