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8A5DC-EFE3-4C97-9FF8-C0572589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A440F-BF40-4499-A763-83E8F119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6476D-3CF0-4877-8138-59423B2AF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23085-E195-47FA-AB32-EBD5C4818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AC045-E48D-4EA6-B9A0-C019ED7A6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9844E-810C-4AB4-A48F-ECF018E1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07155-6ED0-46A6-94F3-E5763851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169C0-4A74-4202-ABE2-D002FB99A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1084A-2C9F-4962-BBAB-A0EF8D03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E4E4-F5B8-48BC-B02C-0F85EFF5E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ABA2D-3D36-4F31-A54A-DA264B72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206004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危重患者护理风险管理PPT\n## 1.危重患者护理风险概述\n### 1.1危重患者的定义与特点\n### 1.2护理风险的定义与类型\n### 1.3危重患者护理风险的重要性\n## 2.危重患者护理风险管理原则与方法\n### 2.1护理风险管理原则\n### 2.2护理风险管理方法\n### 2.3护理风险管理流程\n## 3.危重患者护理风险评估与预防\n### 3.1护理风险评估工具与技巧\n### 3.2护理风险预防策略\n### 3.3护理风险评估与预防的实践案例\n## 4.危重患者护理风险应对与处置\n### 4.1护理风险应对策略\n### 4.2护理风险处置方法\n### 4.3护理风险应对与处置的实践案例\n## 5.危重患者护理风险管理培训与实施\n### 5.1护理风险管理培训计划\n### 5.2护理风险管理培训实施\n### 5.3护理风险管理培训效果评估\n## 6.危重患者护理风险管理未来展望\n### 6.1护理风险管理的发展趋势\n### 6.2护理风险管理面临的挑战\n### 6.3提高危重患者护理风险管理水平的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危重患者护理风险管理PPT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危重患者护理风险概述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危重患者定义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病情严重，生命体征不稳定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需要密切监测和治疗的患者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存在较高护理风险的患者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危重患者特点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病种复杂，病情变化快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治疗和护理难度大，技术要求高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护理时间长，耗费资源多</a:t>
                </a:r>
                <a:endParaRPr/>
              </a:p>
            </p:txBody>
          </p:sp>
        </p:grpSp>
        <p:grpSp>
          <p:nvGrpSpPr>
            <p:cNvPr id="23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危重患者护理的重要性</a:t>
                </a:r>
                <a:endParaRPr/>
              </a:p>
            </p:txBody>
          </p:sp>
          <p:sp>
            <p:nvSpPr>
              <p:cNvPr id="23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降低医疗纠纷和事故的发生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危重患者的定义与特点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护理风险定义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护理过程中可能发生的意外事件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对患者健康和安全造成威胁的因素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影响护理质量和效果的问题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护理风险类型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护理操作风险：如输液、输血、插管等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护理管理风险：如护理人力资源、设备管理、制度执行等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护理心理风险：如护士心理压力、患者心理问题等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护理感染风险：如医院感染、交叉感染等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危重患者护理风险对患者的影响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影响患者生活质量</a:t>
                </a:r>
                <a:endParaRPr/>
              </a:p>
            </p:txBody>
          </p:sp>
          <p:sp>
            <p:nvSpPr>
              <p:cNvPr id="2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危重患者护理风险对护理人员的影响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增加护理人员的工作压力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影响护理人员的工作满意度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增加护理人员的职业风险</a:t>
                </a:r>
                <a:endParaRPr/>
              </a:p>
            </p:txBody>
          </p:sp>
          <p:sp>
            <p:nvSpPr>
              <p:cNvPr id="2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危重患者护理风险对医疗机构的影响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增加医疗纠纷和事故的发生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影响医疗机构的声誉和效益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增加医疗机构的管理成本</a:t>
                </a:r>
                <a:endParaRPr/>
              </a:p>
            </p:txBody>
          </p:sp>
          <p:sp>
            <p:nvSpPr>
              <p:cNvPr id="2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危重患者护理风险的重要性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危重患者护理风险管理原则与方法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预防为主原则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加强护理风险评估和预防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提高护理人员的风险意识和防范能力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建立完善的护理风险管理机制</a:t>
                </a:r>
                <a:endParaRPr/>
              </a:p>
            </p:txBody>
          </p:sp>
          <p:sp>
            <p:nvSpPr>
              <p:cNvPr id="27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全程监控原则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对护理过程进行全面监控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保证护理质量和安全</a:t>
                </a:r>
                <a:endParaRPr/>
              </a:p>
            </p:txBody>
          </p:sp>
          <p:sp>
            <p:nvSpPr>
              <p:cNvPr id="28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定期评估护理风险管理效果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不断优化护理风险管理措施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提高护理风险管理水平</a:t>
                </a:r>
                <a:endParaRPr/>
              </a:p>
            </p:txBody>
          </p:sp>
          <p:sp>
            <p:nvSpPr>
              <p:cNvPr id="28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护理风险管理原则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护理风险评估方法</a:t>
                </a:r>
                <a:endParaRPr/>
              </a:p>
            </p:txBody>
          </p:sp>
          <p:sp>
            <p:nvSpPr>
              <p:cNvPr id="29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采用定量和定性评估方法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定期对护理风险进行评估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针对不同患者和护理环节进行风险评估</a:t>
                </a:r>
                <a:endParaRPr/>
              </a:p>
            </p:txBody>
          </p:sp>
        </p:grpSp>
        <p:grpSp>
          <p:nvGrpSpPr>
            <p:cNvPr id="29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护理风险预防策略</a:t>
                </a:r>
                <a:endParaRPr/>
              </a:p>
            </p:txBody>
          </p:sp>
          <p:sp>
            <p:nvSpPr>
              <p:cNvPr id="2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建立护理风险防范制度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提高护理设备和资源的管理水平</a:t>
                </a:r>
                <a:endParaRPr/>
              </a:p>
            </p:txBody>
          </p:sp>
        </p:grpSp>
        <p:grpSp>
          <p:nvGrpSpPr>
            <p:cNvPr id="29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护理风险应对策略</a:t>
                </a:r>
                <a:endParaRPr/>
              </a:p>
            </p:txBody>
          </p:sp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制定护理风险应急预案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加强护理风险事件的报告和处理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提高护理人员的应急处理能力</a:t>
                </a:r>
                <a:endParaRPr/>
              </a:p>
            </p:txBody>
          </p:sp>
        </p:grpSp>
      </p:grpSp>
      <p:pic>
        <p:nvPicPr>
          <p:cNvPr id="29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护理风险管理方法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护理风险管理流程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收集护理风险信息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确定护理风险管理对象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采用评估工具和技巧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定期对护理风险进行评估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分析护理风险评估结果</a:t>
                </a:r>
                <a:endParaRPr/>
              </a:p>
            </p:txBody>
          </p:sp>
          <p:pic>
            <p:nvPicPr>
              <p:cNvPr id="3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制定护理风险预防策略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加强护理风险应对和处置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持续改进护理风险管理措施</a:t>
                </a:r>
                <a:endParaRPr/>
              </a:p>
            </p:txBody>
          </p:sp>
          <p:pic>
            <p:nvPicPr>
              <p:cNvPr id="3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危重患者护理风险评估与预防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护理风险评估工具与技巧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护理风险评估工具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采用量表和问卷进行评估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结合护理经验和患者情况进行评估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定期对评估工具进行更新和完善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护理风险评估技巧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动态评估和持续监测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多学科合作进行评估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注重患者家属的参与和沟通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制定护理风险防范措施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加强护理风险防范培训和考核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定期对护理风险防范制度进行评估和调整</a:t>
                </a:r>
                <a:endParaRPr/>
              </a:p>
            </p:txBody>
          </p:sp>
          <p:sp>
            <p:nvSpPr>
              <p:cNvPr id="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建立护理风险防范制度</a:t>
                </a:r>
                <a:endParaRPr/>
              </a:p>
            </p:txBody>
          </p:sp>
        </p:grpSp>
        <p:grpSp>
          <p:nvGrpSpPr>
            <p:cNvPr id="3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提高护理人员的风险意识和防范能力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关注护理人员的心理健康和职业安全</a:t>
                </a:r>
                <a:endParaRPr/>
              </a:p>
            </p:txBody>
          </p:sp>
          <p:sp>
            <p:nvSpPr>
              <p:cNvPr id="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提高护理人员素质和能力</a:t>
                </a:r>
                <a:endParaRPr/>
              </a:p>
            </p:txBody>
          </p:sp>
        </p:grpSp>
        <p:grpSp>
          <p:nvGrpSpPr>
            <p:cNvPr id="3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加强护理设备维护和更新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合理配置护理人力资源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提高护理资源利用效率</a:t>
                </a:r>
                <a:endParaRPr/>
              </a:p>
            </p:txBody>
          </p: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优化护理设备和资源管理</a:t>
                </a:r>
                <a:endParaRPr/>
              </a:p>
            </p:txBody>
          </p:sp>
        </p:grpSp>
      </p:grpSp>
      <p:pic>
        <p:nvPicPr>
          <p:cNvPr id="3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护理风险预防策略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案例一：护理风险评估与预防制度的建立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制定护理风险评估和预防制度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加强护理风险评估和预防培训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定期对护理风险评估和预防制度进行评估和调整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案例二：护理人员培训和考核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制定护理人员培训和考核计划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加强护理人员培训和考核实施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定期对护理人员培训和考核效果进行评估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案例三：护理设备与资源管理优化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加强护理设备维护和更新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合理配置护理人力资源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提高护理资源利用效率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护理风险评估与预防的实践案例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https://d.book118.com/238002060044006037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危重患者护理风险管理PPT</vt:lpstr>
      <vt:lpstr>危重患者护理风险概述</vt:lpstr>
      <vt:lpstr>PowerPoint Presentation</vt:lpstr>
      <vt:lpstr>PowerPoint Presentation</vt:lpstr>
      <vt:lpstr>PowerPoint Presentation</vt:lpstr>
      <vt:lpstr>危重患者护理风险管理原则与方法</vt:lpstr>
      <vt:lpstr>PowerPoint Presentation</vt:lpstr>
      <vt:lpstr>PowerPoint Presentation</vt:lpstr>
      <vt:lpstr>PowerPoint Presentation</vt:lpstr>
      <vt:lpstr>危重患者护理风险评估与预防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2024-09-17T02:09:15.998</cp:lastPrinted>
  <dcterms:created xsi:type="dcterms:W3CDTF">2024-09-16T18:09:16Z</dcterms:created>
  <dcterms:modified xsi:type="dcterms:W3CDTF">2024-09-16T18:09:17Z</dcterms:modified>
</cp:coreProperties>
</file>