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153A6-D721-4AD0-8652-E047CFE56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B2600-1687-4E02-A2CB-684554174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E635C0-A15F-47D2-90CF-7439D450B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56BAF-A73C-431E-AC65-A0FF7D40D3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FB86BC3-EAE8-4CA8-9155-DA4CC8559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F9438-733E-4F7E-9DB3-09AF68591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2FED1-67BB-400E-88AA-D2CB0D634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046E2-68B9-45F3-B3D9-6549898F5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FB37C-AEF1-474E-8FA9-C132EBEA5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5836E-9BF3-437C-8078-EE8555380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67204-AEE1-4486-A3CF-3456E332F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03041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社会心理健康教育社会重要性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社会心理健康教育的定义和重要性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社会心理健康问题的影响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社会心理健康教育的实施策略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成功的社会心理健康教育案例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17" r="269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它涵盖了社会认知、情感、行为和人际关系等多个方面，强调个体与社会的互动和相互影响。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社会心理健康教育是一个跨学科的领域，旨在培养个体在社会生活中所需的心理素质和适应能力。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通过社会心理健康教育，帮助个体建立积极的社会心态、提高人际交往能力、增强自我调节能力，以促进个人和社会的和谐发展。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培养个体具备适应社会变化的心理素质，增强其应对挑战和压力的能力，促进个体在家庭、学校、工作和社会中的全面发展。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目的和目标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社会心理健康教育的定义和重要性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社会心理健康教育是指通过教育和培训，提高个人和社会的心理素质和心理健康水平，促进个人和社会的全面发展。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社会心理健康教育是一个综合性的领域，包括心理健康教育、心理辅导、心理咨询等多方面的内容，旨在帮助个人和社会应对各种心理挑战和压力。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定义和概念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提升社会凝聚力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社会心理健康教育可以帮助人们更好地理解和处理人际关系，增强社会的凝聚力和向心力，促进社会的和谐发展。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促进社会稳定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通过提高个人的心理素质和心理健康水平，可以减少社会的不稳定因素，降低心理问题和心理疾病的发病率，从而维护社会的稳定和发展。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社会心理健康教育可以激发人们的积极性和创造力，提高社会的整体素质和竞争力，推动社会的进步和发展。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417" r="15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3750" r="23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社会层面上的重要性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通过社会心理健康教育，可以帮助个人提高心理素质，增强自我认知和自我调节能力，更好地应对生活中的挑战和压力。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提高心理素质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社会心理健康教育可以帮助个人发掘自身潜力，培养积极的心态和行为习惯，促进个人的全面发展。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促进个人发展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0000" b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167" r="8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良好的心理素质和心理健康水平可以提高个人的生活质量，增强幸福感和满足感，使个人更加健康、快乐地生活。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个人层面上的重要性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社会心理健康问题的影响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社会心理健康问题可能导致个体行为失控，增加犯罪率，影响社会稳定。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社会稳定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社会生产力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社会关系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心理健康问题可能导致个体工作效率下降，影响社会生产力。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心理健康问题可能影响个体的人际关系，破坏社会和谐。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对社会的影响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心理健康问题可能引发或加重个体的生理疾病，如心血管疾病、消化系统疾病等。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生理健康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心理健康问题可能导致个体出现焦虑、抑郁等心理障碍，影响生活质量。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心理健康问题可能影响个体的职业发展，降低工作满意度和职业成就感。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https://d.book118.com/238003041132006042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2024-09-22T04:09:55.179</cp:lastPrinted>
  <dcterms:created xsi:type="dcterms:W3CDTF">2024-09-21T20:09:55Z</dcterms:created>
  <dcterms:modified xsi:type="dcterms:W3CDTF">2024-09-21T20:09:57Z</dcterms:modified>
</cp:coreProperties>
</file>