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152C66-E597-4D01-92BA-C8DAD7CAB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29F4EE-F4F0-4D41-9C45-5476F6F4D3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574D52-00B9-49D4-9974-B8D1299D1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820F42-0D0D-4E8B-BB14-55DC0832E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39155F-BF69-4982-82B1-AA7726C9F6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9D6699-7015-489D-A262-297887886C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432161-C4DE-450F-B0FC-D0875BCAA2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381CD6-F821-47DF-8E0D-C51E9465C9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6CA828-FDED-4ACC-A04D-5287F82A91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75CBA-B565-415C-AD74-AFC66AB775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AEC54C-9871-46FC-8522-38B3AECF0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04074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胃外科护理查房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胃外科基础知识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护理查房流程</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护理实践案例分析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护理技能提升</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未来展望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81" r="324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175" r="3217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查房过程中，护理人员将全面了解患者的病情、治疗进展、护理效果以及潜在问题，为患者提供更加精准、个性化的护理服务。</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胃外科护理查房是针对胃部疾病患者的护理过程进行评估和监督的一种重要手段。</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评估患者病情</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监督治疗过程</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提高护理质量</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促进医护沟通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查房目的</a:t>
              </a:r>
            </a:p>
          </p:txBody>
        </p:sp>
      </p:grpSp>
      <p:pic>
        <p:nvPicPr>
          <p:cNvPr id="28" name="Picture 28"/>
          <p:cNvPicPr>
            <a:picLocks noChangeAspect="1"/>
          </p:cNvPicPr>
          <p:nvPr/>
        </p:nvPicPr>
        <p:blipFill>
          <a:blip r:embed="rId2"/>
          <a:srcRect l="16631" r="1663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239" r="923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5963" r="1596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通过观察患者的症状、体征和实验室检查结果，了解患者的病情状况和进展情况。</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监督医生的治疗方案是否得到有效执行，及时发现并解决治疗过程中可能出现的问题。</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通过查房发现护理过程中的不足之处，及时改进护理措施，提高护理质量。</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加强医护之间的沟通与协作，共同为患者提供优质的医疗服务。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胃外科基础知识</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胃是消化系统的重要器官，通过分泌胃酸和消化酶，将食物分解成小分子物质，便于身体吸收利用。</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消化功能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胃黏膜具有抵御病菌入侵的作用，能够防止病原体的侵入和感染。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防御功能</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225" r="52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胃能够分泌胃酸、消化酶等物质，参与消化过程，同时也参与身体对铁、维生素B12等营养物质的吸收。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分泌功能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胃的生理功能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9002" b="2900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3" b="252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常见胃外科疾病</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胃炎</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胃炎是指胃黏膜的炎症，是常见的胃外科疾病之一，可由多种因素引起，如饮食不当、药物刺激、幽门螺杆菌感染等。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胃溃疡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胃溃疡是指胃黏膜的溃疡，通常与胃酸和蛋白酶的消化有关，常见病因包括饮食不规律、压力过大、幽门螺杆菌感染等。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胃癌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胃癌是指发生在胃部的恶性肿瘤，是常见的消化道肿瘤之一，其病因较为复杂，包括遗传、饮食、环境等多种因素。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饮食护理</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对于胃外科疾病患者，饮食护理非常重要。应根据疾病类型和程度，指导患者合理安排饮食，避免刺激性食物和饮料，尽量选择营养丰富、易于消化的食物。</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疼痛护理</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对于胃部疼痛的患者，应评估疼痛的性质、程度和持续时间，采取适当的措施缓解疼痛，如药物治疗、物理治疗等。</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心理护理</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胃外科疾病往往会给患者带来较大的心理压力和焦虑情绪，因此心理护理也非常重要。医护人员应关注患者的心理状态，提供心理支持和情绪疏导，帮助患者树立信心，积极配合治疗。</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药物治疗</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对于胃外科疾病患者，药物治疗是必要的。应根据患者的具体情况和医生的指导，合理使用药物，注意观察药物的疗效和不良反应。</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胃外科疾病的护理要点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护理查房流程</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查阅患者病历，了解病情、治疗情况、检查结果等，为查房做好充分准备。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了解患者基本情况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确定查房重点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准备查房工具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根据患者情况，确定本次查房的重点内容，如手术护理、病情观察、并发症预防等。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准备必要的护理工具，如血压计、听诊器、护理记录本等。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查房前的准备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观察患者的生命体征、病情变化及自身认知情况，评估患者的状况。</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观察病情</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询问患者自身感受、疼痛情况、饮食睡眠等情况，了解患者需求和困难。</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询问患者</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检查护理措施是否到位，如皮肤护理、管道护理等。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检查护理措施</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查房中的观察与询问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制定改进措施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根据总结情况，制定相应的改进措施，提高护理质量。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总结查房情况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对查房过程中发现的问题、患者的需求等进行总结。</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反馈给相关人员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将查房结果反馈给医生、患者及家属，以便更好地沟通和协作。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查房后的总结与反馈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https://d.book118.com/238004074113006047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2024-09-29T01:50:27.202</cp:lastPrinted>
  <dcterms:created xsi:type="dcterms:W3CDTF">2024-09-28T17:50:27Z</dcterms:created>
  <dcterms:modified xsi:type="dcterms:W3CDTF">2024-09-28T17:50:29Z</dcterms:modified>
</cp:coreProperties>
</file>