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41E704C-1C40-4A5E-B6AD-0433712CCF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C77C5-FDE1-41BD-A0B8-351D6DF38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6C6AA-1873-4A9D-85D1-80EF005B9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E11A3-A1AF-4591-A621-41A1A7E49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09A09-6BA9-425A-8804-082B0965C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D617B-6660-45D3-B45E-ECB21A10C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91938-9CA0-4379-8B8D-8A6A67869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EE54D-8AFF-4D79-BEB3-9459BC5C8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03815-091A-42B7-A6E9-235C62334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C1ACE-C8D1-4389-BAAD-79E899D56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8AB4D-9185-43EC-B998-AE230DFF7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4C7CC-D39E-4C24-8BE0-3EBDB4B1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33A795-43FF-4217-9FCB-D6BCF6E10A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E1CFA8C-F332-4A90-91CE-78F3DC33DE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510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礼仪周到助您在职场大放异彩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礼仪在职场的重要性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仪容仪表在职场的重要性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沟通技巧在职场的应用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礼仪活动在职场的组织与参与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团队协作与合作中的礼仪要求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礼仪在职场的重要性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职场礼仪是指在工作环境中的行为准则和规范。它包括言行举止、沟通技巧、仪表仪容等方面的规范。良好的职场礼仪能提升个人形象和职业素养。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职场礼仪的作用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建立良好的人际关系是职场成功的关键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促进良好的人际关系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良好的职场礼仪能够提高工作效率和团队协作能力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提高工作效率和团队合作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职场礼仪是个人形象塑造的重要组成部分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塑造积极的职业形象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职场礼仪的具体内容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职场礼仪的具体内容包括尊重他人、注意言行举止、注意仪表仪容和善于沟通交流。这些方面的规范对于职场中的每个人都至关重要。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如何提升职场礼仪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定期参加礼仪培训课程可以提升职场礼仪修养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参加相关培训课程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向优秀的同事学习，不断提升自己的职场礼仪水平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学习观摩优秀同事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持续反思和改进是提升职场礼仪的关键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不断反思并改进自己的行为举止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关键点总结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尊重他人是职场礼仪的基本准则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良好的仪表仪容能够营造良好的职业形象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注意仪表仪容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言行举止要得体，言辞要谨慎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注意言行举止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职场礼仪案例分析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如何在电子邮件中表达自己的观点并尊重他人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案例一：电子邮件沟通礼仪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如何在会议中与他人有效沟通并表达自己的想法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案例二：会议礼仪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如何在社交场合展现自己的职场素养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案例三：社交礼仪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仪容仪表在职场的重要性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仪容仪表对个人形象的影响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在职场中，仪容仪表是塑造个人形象的重要组成部分。保持仪表整洁和着装得体，不仅可以给他人留下良好的第一印象，还能提升个人的职业形象。因此，仪容仪表对职业发展起着至关重要的作用。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如何提升仪容仪表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保持身体清洁和口气清新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注重个人卫生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根据职位和行业选择合适的着装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选择适合职场的服装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化妆得当，发型整洁大方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注意妆容和发型的搭配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仪容仪表和自信心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自信形象和仪容仪表相辅相成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自信心与仪容仪表的关系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维护良好的仪容仪表有助于自信展现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如何通过仪容仪表塑造自信形象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整洁的外表有助于提升自信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仪容仪表对自信心的影响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注意服装的养护和更新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定期清洗保养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更新潮流元素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积极保持健康的生活方式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均衡饮食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定期运动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仪容仪表的维护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定期保持发型整洁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定期理发修剪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使用合适的洗护产品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仪容仪表在职场中扮演着重要角色，它不仅仅是外在形象的展示，更是对自信心和职业形象的体现。通过注意仪容仪表的维护和提升，可以让个人在职场大放异彩，展现出更好的职业素养和魅力。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沟通技巧在职场的应用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有效沟通是职场成功的关键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在职场中，有效沟通是取得成功的关键。团队协作需要良好的沟通技巧，包括语言、非语言和书面沟通。建立良好的沟通模式不仅可以提升工作效率，还可以促进团队凝聚力。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职场中的沟通挑战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如何应对职场中的冲突和误解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冲突和误解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如何处理上级、下级和同事之间的沟通障碍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沟通障碍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沟通技巧对于解决问题和提升效率的作用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提升沟通技巧的方法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多倾听他人的意见和建议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倾听他人意见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善于使用恰当的语言和表达方式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恰当表达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学习掌握积极表达和表达技巧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积极表达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赢得认可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如何通过良好的沟通技巧赢得同事和领导的认可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沟通技巧在解决问题和危机处理中的应用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沟通技巧与职业发展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职业晋升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沟通技巧对于职业晋升的重要性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https://d.book118.com/238005106011006050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礼仪周到助您在职场大放异彩</vt:lpstr>
      <vt:lpstr>目录</vt:lpstr>
      <vt:lpstr>第1章 礼仪在职场的重要性</vt:lpstr>
      <vt:lpstr>什么是职场礼仪</vt:lpstr>
      <vt:lpstr>职场礼仪的作用</vt:lpstr>
      <vt:lpstr> </vt:lpstr>
      <vt:lpstr>如何提升职场礼仪</vt:lpstr>
      <vt:lpstr>关键点总结</vt:lpstr>
      <vt:lpstr>职场礼仪案例分析</vt:lpstr>
      <vt:lpstr>第2章 仪容仪表在职场的重要性</vt:lpstr>
      <vt:lpstr> </vt:lpstr>
      <vt:lpstr>如何提升仪容仪表</vt:lpstr>
      <vt:lpstr>仪容仪表和自信心</vt:lpstr>
      <vt:lpstr>仪容仪表的维护</vt:lpstr>
      <vt:lpstr>总结</vt:lpstr>
      <vt:lpstr>第3章 沟通技巧在职场的应用</vt:lpstr>
      <vt:lpstr> </vt:lpstr>
      <vt:lpstr>职场中的沟通挑战</vt:lpstr>
      <vt:lpstr>提升沟通技巧的方法</vt:lpstr>
      <vt:lpstr>沟通技巧与职业发展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2024-09-29T14:48:15.066</cp:lastPrinted>
  <dcterms:created xsi:type="dcterms:W3CDTF">2024-09-29T06:48:15Z</dcterms:created>
  <dcterms:modified xsi:type="dcterms:W3CDTF">2024-09-29T06:48:17Z</dcterms:modified>
</cp:coreProperties>
</file>