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D7E57-7FD6-4154-B88F-4CCA9D98E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991E6-22CC-4A9E-9AA9-4EB6103A1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ADE55-EB33-458B-AD0C-338D2EAE4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D55E9-4490-4E01-8658-158F3CDA0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09077D-AC2E-43C1-9919-D0FBD5FC5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4102EF-8897-474B-9677-A25A8369D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5C45CC-2D62-4FCE-97AB-BCDA7179C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664A6-6B37-452F-8D4D-BB24BC60D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3215C-7956-4CAA-897E-0329D38CF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0B81A-F0CF-4F67-84E2-CC6AD38A9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F2382-39B7-43A6-BC16-6238BEC79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070170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《答案2晶体缺陷》PPT课件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晶体缺陷概述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晶体缺陷的检测与表征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晶体缺陷的形成机制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晶体缺陷的消除与控制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晶体缺陷的应用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晶体缺陷概述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晶体缺陷是指晶体内部结构的不完整性，包括点缺陷、线缺陷、面缺陷和体缺陷。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晶体缺陷可以根据其形成方式和形态分为空位、间隙原子、位错、表面粗糙化等。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晶体缺陷的形成与热力学和动力学因素有关，如温度、压力、晶体生长速度等。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形成过程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晶体缺陷的形成通常是由于原子或分子的迁移、扩散或排列不规整所引起的。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形成机制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晶体缺陷的形成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晶体缺陷可以影响材料的强度、硬度、韧性等力学性能。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力学性能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09" r="1940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晶体缺陷可以影响材料的热膨胀系数、热导率、电导率等物理性能。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晶体缺陷可以影响材料的耐腐蚀性、抗氧化性等化学性能。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晶体缺陷对材料性能的影响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晶体缺陷的检测与表征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电子显微镜检测是一种常用的晶体缺陷检测方法，通过观察晶体表面或截面的微观结构，可以发现晶体中的各种缺陷，如位错、空位、间隙原子等。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电子显微镜检测具有高分辨率和高放大倍数，能够清晰地观察晶体缺陷的形态和分布，为进一步分析缺陷的性质和形成机制提供依据。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电子显微镜检测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112" b="151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X射线衍射分析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X射线衍射分析是一种无损检测方法，通过测量晶体对X射线的衍射角度，可以推导出晶体的结构信息和晶体缺陷的类型。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X射线衍射分析具有高精度和高灵敏度，能够准确地测定晶体缺陷的数量和分布，对于研究晶体结构和性能之间的关系具有重要意义。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红外光谱分析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红外光谱分析是一种基于分子振动和转动光谱的检测方法，通过测量晶体在不同波长红外光下的吸收光谱，可以分析晶体中存在的分子结构和化学键信息。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红外光谱分析对于检测晶体中的化学键断裂和形成缺陷特别有效，可以用于研究晶体在化学反应过程中的结构和性质变化。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拉曼光谱分析是一种基于拉曼散射效应的检测方法，通过测量晶体对激光光的散射光谱，可以分析晶体中存在的分子振动和旋转信息。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拉曼光谱分析具有高分辨率和高灵敏度，能够准确地测定晶体中存在的分子结构和化学键信息，对于研究晶体结构和性能之间的关系具有重要意义。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拉曼光谱分析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https://d.book118.com/238007017042006025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2024-09-01T21:15:11.228</cp:lastPrinted>
  <dcterms:created xsi:type="dcterms:W3CDTF">2024-09-01T13:15:11Z</dcterms:created>
  <dcterms:modified xsi:type="dcterms:W3CDTF">2024-09-01T13:15:13Z</dcterms:modified>
</cp:coreProperties>
</file>