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9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7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E6C70-8006-4684-BDEC-A5520ED8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204AC-9673-4556-A830-7F71194F1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06150-B2BC-466D-A3A5-CEB3FEB5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10E84-A996-4E54-B470-4B1ECF2B1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6294E-9C92-4EA6-BD4A-47BCD835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4477A-A382-448E-A499-9EE26781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40843-09EF-464D-B148-0CD821C7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948BE-F91E-4723-B482-425C7EFB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C6C57-6C55-4934-A964-3C2EEE05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FB83-019B-4B23-9C39-B47040DA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97AFF-90A9-4BF8-8CB0-2BF39DEBD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2097157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209715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209716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209716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2097167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209717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209717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86" r:id="rId2"/>
    <p:sldLayoutId id="2147487587" r:id="rId3"/>
    <p:sldLayoutId id="2147487588" r:id="rId4"/>
    <p:sldLayoutId id="2147487589" r:id="rId5"/>
    <p:sldLayoutId id="2147487590" r:id="rId6"/>
    <p:sldLayoutId id="2147487591" r:id="rId7"/>
    <p:sldLayoutId id="2147487592" r:id="rId8"/>
    <p:sldLayoutId id="2147487593" r:id="rId9"/>
    <p:sldLayoutId id="2147487594" r:id="rId10"/>
    <p:sldLayoutId id="21474875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tags" Target="../tags/tag67.xml" /><Relationship Id="rId20" Type="http://schemas.openxmlformats.org/officeDocument/2006/relationships/tags" Target="../tags/tag85.xml" /><Relationship Id="rId21" Type="http://schemas.openxmlformats.org/officeDocument/2006/relationships/tags" Target="../tags/tag86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703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幼儿园大班社会教案给妈妈写信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0" name="序号"/>
          <p:cNvSpPr txBox="1"/>
          <p:nvPr>
            <p:custDataLst>
              <p:tags r:id="rId3"/>
            </p:custDataLst>
          </p:nvPr>
        </p:nvSpPr>
        <p:spPr>
          <a:xfrm>
            <a:off x="4052570" y="101155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2" name="项标题"/>
          <p:cNvSpPr txBox="1"/>
          <p:nvPr>
            <p:custDataLst>
              <p:tags r:id="rId4"/>
            </p:custDataLst>
          </p:nvPr>
        </p:nvSpPr>
        <p:spPr>
          <a:xfrm>
            <a:off x="6690360" y="101155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64" name="Shape 0"/>
          <p:cNvSpPr/>
          <p:nvPr>
            <p:custDataLst>
              <p:tags r:id="rId5"/>
            </p:custDataLst>
          </p:nvPr>
        </p:nvSpPr>
        <p:spPr>
          <a:xfrm>
            <a:off x="4542790" y="169735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052570" y="191516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6690360" y="191516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教学目标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0" name="Shape 0"/>
          <p:cNvSpPr/>
          <p:nvPr>
            <p:custDataLst>
              <p:tags r:id="rId8"/>
            </p:custDataLst>
          </p:nvPr>
        </p:nvSpPr>
        <p:spPr>
          <a:xfrm>
            <a:off x="4542790" y="260096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2" name="序号"/>
          <p:cNvSpPr txBox="1"/>
          <p:nvPr>
            <p:custDataLst>
              <p:tags r:id="rId9"/>
            </p:custDataLst>
          </p:nvPr>
        </p:nvSpPr>
        <p:spPr>
          <a:xfrm>
            <a:off x="4052570" y="281876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74" name="项标题"/>
          <p:cNvSpPr txBox="1"/>
          <p:nvPr>
            <p:custDataLst>
              <p:tags r:id="rId10"/>
            </p:custDataLst>
          </p:nvPr>
        </p:nvSpPr>
        <p:spPr>
          <a:xfrm>
            <a:off x="6690360" y="281876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教学内容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6" name="Shape 0"/>
          <p:cNvSpPr/>
          <p:nvPr>
            <p:custDataLst>
              <p:tags r:id="rId11"/>
            </p:custDataLst>
          </p:nvPr>
        </p:nvSpPr>
        <p:spPr>
          <a:xfrm>
            <a:off x="4542790" y="350456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8" name="序号"/>
          <p:cNvSpPr txBox="1"/>
          <p:nvPr>
            <p:custDataLst>
              <p:tags r:id="rId12"/>
            </p:custDataLst>
          </p:nvPr>
        </p:nvSpPr>
        <p:spPr>
          <a:xfrm>
            <a:off x="4052570" y="372237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13"/>
            </p:custDataLst>
          </p:nvPr>
        </p:nvSpPr>
        <p:spPr>
          <a:xfrm>
            <a:off x="6690360" y="372237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教学方法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2" name="Shape 0"/>
          <p:cNvSpPr/>
          <p:nvPr>
            <p:custDataLst>
              <p:tags r:id="rId14"/>
            </p:custDataLst>
          </p:nvPr>
        </p:nvSpPr>
        <p:spPr>
          <a:xfrm>
            <a:off x="4542790" y="44081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序号"/>
          <p:cNvSpPr txBox="1"/>
          <p:nvPr>
            <p:custDataLst>
              <p:tags r:id="rId15"/>
            </p:custDataLst>
          </p:nvPr>
        </p:nvSpPr>
        <p:spPr>
          <a:xfrm>
            <a:off x="4052570" y="462597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6" name="项标题"/>
          <p:cNvSpPr txBox="1"/>
          <p:nvPr>
            <p:custDataLst>
              <p:tags r:id="rId16"/>
            </p:custDataLst>
          </p:nvPr>
        </p:nvSpPr>
        <p:spPr>
          <a:xfrm>
            <a:off x="6690360" y="462597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教学步骤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8" name="Shape 0"/>
          <p:cNvSpPr/>
          <p:nvPr>
            <p:custDataLst>
              <p:tags r:id="rId17"/>
            </p:custDataLst>
          </p:nvPr>
        </p:nvSpPr>
        <p:spPr>
          <a:xfrm>
            <a:off x="4542790" y="531177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90" name="序号"/>
          <p:cNvSpPr txBox="1"/>
          <p:nvPr>
            <p:custDataLst>
              <p:tags r:id="rId18"/>
            </p:custDataLst>
          </p:nvPr>
        </p:nvSpPr>
        <p:spPr>
          <a:xfrm>
            <a:off x="4052570" y="552958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06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9"/>
            </p:custDataLst>
          </p:nvPr>
        </p:nvSpPr>
        <p:spPr>
          <a:xfrm>
            <a:off x="6690360" y="552958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教学评价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94" name="Shape 0"/>
          <p:cNvSpPr/>
          <p:nvPr>
            <p:custDataLst>
              <p:tags r:id="rId20"/>
            </p:custDataLst>
          </p:nvPr>
        </p:nvSpPr>
        <p:spPr>
          <a:xfrm>
            <a:off x="4542790" y="6215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https://d.book118.com/238007034063006026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2"/>
  <p:tag name="KSO_WM_UNIT_INDEX" val="1_1_2"/>
  <p:tag name="KSO_WM_UNIT_LAYERLEVEL" val="1_1_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2"/>
  <p:tag name="KSO_WM_UNIT_INDEX" val="1_2_2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2"/>
  <p:tag name="KSO_WM_UNIT_INDEX" val="1_3_2"/>
  <p:tag name="KSO_WM_UNIT_LAYERLEVEL" val="1_1_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2"/>
  <p:tag name="KSO_WM_UNIT_INDEX" val="1_4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2"/>
  <p:tag name="KSO_WM_UNIT_INDEX" val="1_5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2"/>
  <p:tag name="KSO_WM_UNIT_INDEX" val="1_6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anchor="ctr" anchorCtr="0" bIns="0" lIns="0" rIns="0" rtlCol="0" tIns="0" wrap="square">
        <a:normAutofit/>
      </a:bodyPr>
      <a:lstStyle>
        <a:defPPr algn="r">
          <a:lnSpc>
            <a:spcPct val="100000"/>
          </a:lnSpc>
          <a:defRPr altLang="en-US" b="1" dirty="0" sz="2400" lang="zh-CN" spc="30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汉仪粗圆简</vt:lpstr>
      <vt:lpstr>Office Theme</vt:lpstr>
      <vt:lpstr>幼儿园大班社会教案给妈妈写信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2024-09-03T18:33:21.518</cp:lastPrinted>
  <dcterms:created xsi:type="dcterms:W3CDTF">2024-09-03T10:33:21Z</dcterms:created>
  <dcterms:modified xsi:type="dcterms:W3CDTF">2024-09-03T10:33:23Z</dcterms:modified>
</cp:coreProperties>
</file>