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392DE-C9D4-46B8-9C87-C1A99FF43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32C59-E89B-4CC9-8372-EFE37DC5D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31C89-F320-410D-8570-FF7C00174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7B47C-AD08-4EA2-AF8F-5966307BA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868280-6561-4E60-AF71-FBFFBD505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6B8CE5-CB64-4E9F-9A23-BE20D01B4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7FC158-416B-493F-95D7-7C0A55A16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4D2B5-6080-4957-AD32-C3FD58962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850DE-A374-4044-9E4C-6348F6D88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DE26C-E5A2-4113-91D1-E157E18EA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3F7EE-6365-4736-86E5-95A07EA5E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1002307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社区义卖活动线上计划书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社区内居民之间缺乏交流与互动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社区内需要更多的公益活动来增进居民之间的感情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通过线上义卖活动，为社区居民提供一个互相交流、互助互爱的平台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增进社区居民之间的感情和交流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为社区内的贫困家庭筹集善款，帮助他们度过难关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提高社区居民的公益意识，倡导互帮互助的社区文化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XXXX年XX月XX日（周X）晚上XX点至XX点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线上平台（具体平台待定）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社区居民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主要针对社区内的居民，特别是家庭主妇和学生，提供日常生活所需的产品或服务。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爱心人士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吸引对公益事业感兴趣的人群，通过购买产品或服务来支持社区的发展。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社交媒体用户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利用社交媒体平台，吸引更多年轻人和网络用户参与。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目标人群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提供由社区居民手工制作的工艺品、家居用品等。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手工制品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提供当地农民种植的新鲜蔬菜、水果等农产品。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邀请当地知名厨师制作特色美食，并提供在线订购服务。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产品或服务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设定一定的折扣或买一送一等促销活动，吸引顾客购买。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优惠促销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建立会员制度，为会员提供专属优惠和积分兑换活动。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与其他社区、企业或组织合作，共同推广和销售产品或服务。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利用微信、微博等社交媒体平台发布活动信息，吸引关注和转发。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社交媒体宣传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在社区内张贴海报、派发宣传单等方式，向社区居民宣传活动信息。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联系当地媒体对活动进行报道，提高活动的知名度和影响力。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媒体报道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组织协调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负责整个活动的策划、组织、协调和执行，包括活动流程安排、人员分工、物资采购等。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负责活动的宣传和推广，包括制作宣传海报、宣传视频、社交媒体推广等。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物资采购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负责活动所需物资的采购，包括商品、道具、装饰等。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现场执行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负责活动的现场执行，包括场地布置、活动流程控制、人员管理等。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人员分工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https://d.book118.com/238010023070006040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2024-09-19T00:07:34.713</cp:lastPrinted>
  <dcterms:created xsi:type="dcterms:W3CDTF">2024-09-18T16:07:34Z</dcterms:created>
  <dcterms:modified xsi:type="dcterms:W3CDTF">2024-09-18T16:07:36Z</dcterms:modified>
</cp:coreProperties>
</file>