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10B9EC-6ACE-4778-9311-DF0BDE2D6A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ECF6EC-F6E4-4EA8-AC74-E6541CB51F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E7E416-47E8-4D07-9DA0-F93F2DA85B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28BC7A-7837-4AA8-8A53-4B98279756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90B93B9-A68F-4BE5-AE16-5817383D86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1BA782E-6FF9-4616-AA6A-AE2C229550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1797215-3F4A-4218-BA6B-B8576F0BD5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474B9A-7525-4CB1-9D2A-B09AAE1A6E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1AD011-14B3-4549-9EAC-02F47FA818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3C6F7E-F6F1-4AA2-BFAD-0820729855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C3A615-6353-4B54-A7A9-076F142ADA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38010046024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可再生能源行业数据分析员的培训方法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培训背景与目标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基础知识与技能培养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专业知识深化与拓展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实践操作能力提升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案例分析与经验分享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培训效果评估与持续改进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培训背景与目标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光伏、风电等可再生能源逐渐成为主流，分布式能源、储能技术发展迅速。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智能化、数字化技术在可再生能源领域应用广泛，推动行业转型升级。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可再生能源市场规模不断扩大，技术不断创新，政策扶持力度加大。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可再生能源行业现状及发展趋势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3833" r="2383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数据分析员在可再生能源行业中扮演重要角色，负责收集、整理、分析行业数据。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通过数据分析，为企业决策提供支持，推动技术创新和产业升级。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数据分析员需要具备统计学、计算机、数学、数据科学等学科背景和技能。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数据分析员在行业中重要性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491" r="12491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22568" r="22568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培训目标与预期成果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培养学员掌握可再生能源行业基本知识和数据分析技能。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提高学员数据处理、分析和可视化能力，能够独立完成数据分析项目。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培养学员具备创新意识和团队协作精神，能够适应行业发展和企业需求。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通过实践项目和案例分析，让学员了解行业前沿动态和企业实际需求。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基础知识与技能培养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873" b="787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能源领域基本概念和原理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可再生能源类型及其特点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掌握太阳能、风能、水能、生物质能等可再生能源的基本原理和发展趋势。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能源转换与存储技术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了解各种可再生能源转换技术，如光伏、风力发电、水力发电等，以及能源存储技术如电池储能、抽水蓄能等。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能源政策与市场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熟悉国内外可再生能源政策、法规及市场动态，了解绿色证书交易、碳交易等相关机制。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学习从各种来源获取能源数据的方法，包括公开数据库、专业网站、API接口等。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数据采集方法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掌握数据清洗技术，如去重、缺失值处理、异常值检测等，以及数据整理方法，如数据变换、特征选择等。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数据清洗和整理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学习基本的数据分析方法，如描述性统计、时间序列分析、回归分析等，并了解其在可再生能源领域的应用。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数据分析方法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数据采集、处理和分析方法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熟练掌握Excel、Python等数据处理软件，能够进行数据清洗、整理、可视化等操作。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数据处理软件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数据分析工具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可视化工具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学习使用SPSS、R语言等数据分析工具，进行高级数据分析，如多元统计分析、机器学习等。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了解Tableau、Power BI等数据可视化工具，能够将分析结果以直观、易懂的图形展示出来。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常用工具和软件应用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专业知识深化与拓展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2500" b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法规与标准解读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掌握可再生能源相关的法规、标准及合规性要求，确保项目的合法性和可持续性。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国内外可再生能源政策法规概述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了解全球及国内可再生能源政策的发展历程、现状及未来趋势。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政策对可再生能源行业的影响分析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深入研究政策对可再生能源技术、市场、投资等方面的影响。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可再生能源政策法规解读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市场需求与消费者行为研究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深入剖析可再生能源市场需求特点、消费者偏好及购买行为。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市场前景预测与风险评估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运用专业工具和方法，对可再生能源市场未来发展趋势进行预测，并识别潜在的市场风险。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国内外市场现状与趋势分析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了解全球及国内可再生能源市场的规模、结构、竞争格局及发展趋势。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国内外市场动态及趋势分析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https://d.book118.com/238010046024006037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2024-09-16T21:20:39.732</cp:lastPrinted>
  <dcterms:created xsi:type="dcterms:W3CDTF">2024-09-16T13:20:39Z</dcterms:created>
  <dcterms:modified xsi:type="dcterms:W3CDTF">2024-09-16T13:20:41Z</dcterms:modified>
</cp:coreProperties>
</file>