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84CA7-7185-4DBC-BC94-0D283065D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109AF-B065-4516-BDF7-271B066A3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C8626-7431-4B08-9C33-F5260C636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5FDE8-81D9-43BB-ADD3-FAB4AABBB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22284C-8AFC-44AD-B8FD-EF1098081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83B0BE-BF82-4221-9835-ECEFF69A3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CD14A-5C4C-40D4-A379-AB9172026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2FEF1-D24E-483C-94C5-999AF23CC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24DE5-FD5F-4784-9143-DC149DDDD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F3776-8F1A-4653-A97D-51DC9FA5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4D9E1-53FD-4F51-BA3D-988D608AF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1007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技术标准概述\n## 1.公路工程技术标准的发展现状\n### 1.1国内外公路工程技术标准的发展历程\n### 1.2现行公路工程技术标准的种类与范围\n### 1.3公路工程技术标准的发展趋势与前景\n## 2.公路工程技术标准的主要内容\n### 2.1公路工程设计标准\n### 2.2公路工程施工标准\n### 2.3公路工程验收与养护标准\n## 3.公路工程技术标准在公路建设中的应用\n### 3.1公路工程技术标准在项目前期工作的应用\n### 3.2公路工程技术标准在施工过程中的应用\n### 3.3公路工程技术标准在竣工验收与养护中的应用\n## 4.公路工程技术标准的实施与监督\n### 4.1公路工程技术标准的宣传与培训\n### 4.2公路工程技术标准的实施与检查\n### 4.3公路工程技术标准的监督与执法\n## 5.公路工程技术标准的发展趋势与展望\n### 5.1智能交通与绿色公路工程技术标准的发展\n### 5.2公路工程技术标准的国际化与本土化\n### 5.3公路工程技术标准的创新与发展方向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公路工程技术标准概述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公路工程技术标准的发展现状</a:t>
            </a:r>
            <a:endParaRPr/>
          </a:p>
        </p:txBody>
      </p:sp>
      <p:sp>
        <p:nvSpPr>
          <p:cNvPr id="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国外公路工程技术标准的发展历程</a:t>
                </a:r>
                <a:endParaRPr/>
              </a:p>
            </p:txBody>
          </p:sp>
          <p:sp>
            <p:nvSpPr>
              <p:cNvPr id="1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20世纪初，美国、英国等国家开始制定公路工程技术标准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20世纪中期，国际标准化组织（ISO）成立，开始制定国际公路工程技术标准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20世纪末至21世纪初，欧洲、亚洲等国家和地区纷纷加入国际公路工程技术标准制定行列</a:t>
                </a:r>
                <a:endParaRPr/>
              </a:p>
            </p:txBody>
          </p:sp>
          <p:sp>
            <p:nvSpPr>
              <p:cNvPr id="1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国内公路工程技术标准的发展历程</a:t>
                </a:r>
                <a:endParaRPr/>
              </a:p>
            </p:txBody>
          </p:sp>
          <p:sp>
            <p:nvSpPr>
              <p:cNvPr id="1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20世纪50年代，中国开始制定公路工程技术标准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20世纪80年代，中国加入国际标准化组织（ISO），开始参与国际公路工程技术标准制定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21世纪初，中国公路工程技术标准不断完善，逐步与国际接轨</a:t>
                </a:r>
                <a:endParaRPr/>
              </a:p>
            </p:txBody>
          </p:sp>
          <p:sp>
            <p:nvSpPr>
              <p:cNvPr id="1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国内外公路工程技术标准的发展历程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公路工程技术标准的种类</a:t>
                </a:r>
                <a:endParaRPr/>
              </a:p>
            </p:txBody>
          </p:sp>
          <p:sp>
            <p:nvSpPr>
              <p:cNvPr id="1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设计标准：包括公路、桥梁、隧道等工程的设计规范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施工标准：包括公路、桥梁、隧道等工程的施工技术规范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验收与养护标准：包括公路、桥梁、隧道等工程的验收与养护技术规范</a:t>
                </a:r>
                <a:endParaRPr/>
              </a:p>
            </p:txBody>
          </p:sp>
          <p:sp>
            <p:nvSpPr>
              <p:cNvPr id="1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公路工程技术标准的范围</a:t>
                </a:r>
                <a:endParaRPr/>
              </a:p>
            </p:txBody>
          </p:sp>
          <p:sp>
            <p:nvSpPr>
              <p:cNvPr id="1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公路工程技术标准涵盖了公路建设的全过程，包括项目前期、施工、竣工验收与养护等阶段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公路工程技术标准涉及公路建设的各个方面，如工程设计、施工技术、工程质量、安全环保等</a:t>
                </a:r>
                <a:endParaRPr/>
              </a:p>
            </p:txBody>
          </p:sp>
          <p:sp>
            <p:nvSpPr>
              <p:cNvPr id="1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现行公路工程技术标准的种类与范围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公路工程技术标准的发展趋势</a:t>
                </a:r>
                <a:endParaRPr/>
              </a:p>
            </p:txBody>
          </p:sp>
          <p:sp>
            <p:nvSpPr>
              <p:cNvPr id="1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智能化：随着智能交通技术的发展，公路工程技术标准将更加注重智能化技术的应用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绿色化：随着绿色公路理念的传播，公路工程技术标准将更加注重环保与可持续发展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国际化：随着全球化的推进，公路工程技术标准将更加注重与国际标准的接轨</a:t>
                </a:r>
                <a:endParaRPr/>
              </a:p>
            </p:txBody>
          </p:sp>
          <p:sp>
            <p:nvSpPr>
              <p:cNvPr id="1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公路工程技术标准的发展前景</a:t>
                </a:r>
                <a:endParaRPr/>
              </a:p>
            </p:txBody>
          </p:sp>
          <p:sp>
            <p:nvSpPr>
              <p:cNvPr id="1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未来公路工程技术标准将更加完善，更好地服务于公路建设与发展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未来公路工程技术标准将更加国际化，有利于中国公路工程走向世界</a:t>
                </a:r>
                <a:endParaRPr/>
              </a:p>
            </p:txBody>
          </p:sp>
          <p:sp>
            <p:nvSpPr>
              <p:cNvPr id="1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公路工程技术标准的发展趋势与前景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公路工程技术标准的主要内容</a:t>
            </a:r>
            <a:endParaRPr/>
          </a:p>
        </p:txBody>
      </p:sp>
      <p:sp>
        <p:nvSpPr>
          <p:cNvPr id="1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公路工程设计标准的主要内容</a:t>
                </a:r>
                <a:endParaRPr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公路等级划分：根据交通需求、地形条件等因素，划分公路的等级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设计速度：根据公路等级、交通量等因素，确定公路的设计速度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路基、路面、桥梁、隧道等工程的设计规范：明确各项工程的设计要求与技术指标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公路工程设计标准的应用</a:t>
                </a:r>
                <a:endParaRPr/>
              </a:p>
            </p:txBody>
          </p:sp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项目前期工作：依据公路工程设计标准，进行项目可行性研究、初步设计等前期工作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施工图设计：依据公路工程设计标准，进行详细的施工图设计</a:t>
                </a:r>
                <a:endParaRPr/>
              </a:p>
            </p:txBody>
          </p:sp>
          <p:sp>
            <p:nvSpPr>
              <p:cNvPr id="1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公路工程设计标准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组合 1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组合 19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公路工程施工标准的主要内容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施工工艺：明确各项工程的施工工艺流程与关键技术要点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施工质量：明确各项工程的施工质量要求与检验标准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施工安全：明确各项工程的施工安全要求与防护措施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组合 19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公路工程施工标准的应用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施工过程控制：依据公路工程施工标准，对施工过程进行质量控制、进度控制与安全控制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施工验收：依据公路工程施工标准，对施工成果进行验收与评价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公路工程验收与养护标准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组合 20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组合 20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公路工程验收与养护标准的主要内容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验收标准：明确公路工程验收的程序、内容、方法与标准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养护标准：明确公路养护的目的、内容、方法与周期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组合 20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公路工程验收与养护标准的应用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竣工验收：依据公路工程验收标准，对公路工程进行竣工验收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养护工作：依据公路养护标准，进行公路的日常养护与维修工作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公路工程技术标准在公路建设中的应用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5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6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7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项目可行性研究：依据公路工程技术标准，进行项目可行性研究，确定项目的技术方案与指标</a:t>
                </a:r>
                <a:endParaRPr/>
              </a:p>
            </p:txBody>
          </p:sp>
        </p:grpSp>
        <p:grpSp>
          <p:nvGrpSpPr>
            <p:cNvPr id="18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9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初步设计：依据公路工程技术标准，进行初步设计，确定项目的具体技术指标与工程规模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公路工程技术标准在项目前期工作的应用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https://d.book118.com/238010077113006036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公路工程技术标准概述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2024-09-16T04:11:42.541</cp:lastPrinted>
  <dcterms:created xsi:type="dcterms:W3CDTF">2024-09-15T20:11:42Z</dcterms:created>
  <dcterms:modified xsi:type="dcterms:W3CDTF">2024-09-15T20:11:44Z</dcterms:modified>
</cp:coreProperties>
</file>