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64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91426-7BC4-4F36-ADC5-D3DE2EC78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6BA5D-5459-48C2-9F64-20DB03CBF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6E190-CEC7-4997-AFC1-9097D733F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43B57-CF9A-486F-A182-B82F67CEB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92688F-F706-4D1E-9E56-A2D5C7F91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6CFAEF-9769-40DB-9C6C-53889473A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AA7C5E-9484-4FB9-B1DB-585015BFC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B263E-219C-49A4-8794-3FA6E35A5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09B05-5FF4-4FCA-8A30-ECFF20587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17ECB-BDF1-435F-9A7A-D92947F21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C6F26-B7CE-46A1-A0A1-D79594281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10077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化妆品的包装设计与环保理念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结论与展望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1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案例分析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化妆品的包装设计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8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1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环保理念在化妆品包装设计中的应用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化妆品包装与可持续发展的结合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https://d.book118.com/238010077132006043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化妆品的包装设计与环保理念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2024-09-23T15:48:36.031</cp:lastPrinted>
  <dcterms:created xsi:type="dcterms:W3CDTF">2024-09-23T07:48:36Z</dcterms:created>
  <dcterms:modified xsi:type="dcterms:W3CDTF">2024-09-23T07:48:38Z</dcterms:modified>
</cp:coreProperties>
</file>