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C8F96-A57E-4C25-AA1A-ECFEAE6AC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FA558-F4CD-45B4-800D-0530FB9DF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F8BE0A-9627-4125-9C54-41B5D60A0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784954-53AB-478D-81F9-0156D451C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7CFECF-CE85-472C-BDE5-C77E8F625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16630E-C8DB-40AE-ABAD-48D180D112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8EA789-0A2B-4E9B-904A-BD9443725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F5067-C5CC-492A-8F6B-FE89FB5202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D3C537-C05A-4A1C-BCC6-3D05816E8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008C4-D500-4AAA-8EB7-C2AE9DC37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94109-BFD5-498D-80BA-40BB243C96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8012025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护理病例质量改进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护理病例质量现状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护理病例质量改进方案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护理病例质量改进旨在提高护理服务水平，保障患者安全，提升患者满意度。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技术的不断发展和患者需求的日益增长，对护理服务的质量要求也越来越高。然而，在实际工作中，护理病例的质量问题时有发生，如记录不规范、信息不准确等，这不仅影响了患者的治疗和康复，也给医疗工作带来了诸多不便。因此，开展护理病例质量改进工作至关重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54" r="21054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主要围绕护理病例质量改进的实践与成果展开，涉及的病例类型包括住院、门诊、急症等各类护理服务。报告将从现状分析、改进措施、实施过程、效果评价等方面进行详细阐述，以期为护理质量的持续改进提供参考和借鉴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1418" b="1418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t="1418" b="1418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护理病例质量现状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病例书写规范性是护理病例质量的重要指标之一，包括书写格式、语言表述、病历排版等方面。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目前部分护理病例存在书写不规范的问题，如字体不工整、语言表述不准确、病历排版混乱等，这不仅影响病例的可读性和可信度，还可能对医疗质量和安全造成潜在威胁。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病例书写规范性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病例内容完整性是指病例中是否包含了患者的基本信息、病情记录、护理措施、效果评价等方面的内容。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部分护理病例在内容上存在不完整的问题，如缺少患者基本信息、病情记录不详细、护理措施不具体、效果评价缺失等，这可能导致医疗过程的不连贯和患者信息的遗漏，影响医疗质量和安全。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病例内容完整性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病例信息准确性是指病例中所记录的信息是否真实、准确、可靠，是评价护理病例质量的重要标准之一。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部分护理病例存在信息不准确的问题，如记录与实际情况不符、数据录入错误、信息遗漏等，这可能导致误导医生做出错误的诊断和治疗方案，影响患者的治疗效果和生命安全。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病例信息准确性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护理病例质量改进方案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https://d.book118.com/238012025012006044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2024-09-23T21:46:59.715</cp:lastPrinted>
  <dcterms:created xsi:type="dcterms:W3CDTF">2024-09-23T13:46:59Z</dcterms:created>
  <dcterms:modified xsi:type="dcterms:W3CDTF">2024-09-23T13:47:01Z</dcterms:modified>
</cp:coreProperties>
</file>