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55246-65D6-455C-A4E3-626E23FF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6870B-29CF-45A3-BD0A-6EC229EA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159C3-DCDA-4E59-977E-99614045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B6FDD-652B-45F7-AA2C-F9B04CFD7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F1535-BB3F-40D3-A3AD-1AA37E72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C6F9C-BC05-40E6-AC79-2C83DDA6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18774-A467-47A4-A92C-AD07D1505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015FC-7B31-4B97-8AC7-470E9364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C0144-9BF9-4253-80D7-5AEDD22C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F0491-AB5E-4BAA-9BE7-94F1FE6F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7D1F7-2D95-4B84-ACD0-35894316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2064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《网络数据库》PPT课件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网络数据库技术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数据库新技术与发展趋势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数据库是一种存储、管理、检索数据的方式，它能够高效地存储大量数据，并且能够提供快速、准确的数据检索服务。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关系型数据库、非关系型数据库、分布式数据库等。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数据由人工分类、整理、存储，检索效率低下。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人工管理阶段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数据以文件形式存储在磁盘上，提高了数据存储和检索效率。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文件管理阶段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数据以结构化形式存储在数据库中，实现了数据的集中管理和高效检索。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数据库管理阶段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负责数据的物理存储和备份。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定义了数据的结构、关系和约束条件。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数据检索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提供了数据查询、插入、更新和删除等操作。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保障数据的安全性和完整性。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网络数据库技术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网络数据库是一种基于互联网技术的数据库系统，具有数据共享、数据独立性、数据一致性和数据安全性的特点。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数据库是一种基于互联网技术的数据库系统，能够实现数据的集中存储和管理，并支持多用户同时访问和操作。它具有数据共享、数据独立性、数据一致性和数据安全性的特点，能够满足不同领域和场景的数据处理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网络数据库的体系结构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网络数据库的体系结构通常包括数据库服务器、应用服务器和客户端三个层次，其中数据库服务器负责数据的存储和管理，应用服务器负责处理业务逻辑，客户端负责提供用户界面和与用户交互。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体系结构通常包括三个层次：数据库服务器、应用服务器和客户端。数据库服务器负责数据的存储和管理，包括数据的增删改查等操作。应用服务器负责处理业务逻辑，根据客户端的请求进行相应的数据处理并返回结果。客户端负责提供用户界面和与用户交互，包括数据的展示和用户的输入等操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网络数据库的访问技术主要包括SQL语言、JDBC、ODBC和ADO.NET等，这些技术提供了对数据库的查询、插入、更新和删除等操作的方法和接口。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库的访问技术是多种多样的，主要包括SQL语言、JDBC、ODBC和ADO.NET等。SQL语言是一种用于管理关系型数据库的标准编程语言，提供了对数据库进行查询、插入、更新和删除等操作的基本语法和命令。JDBC、ODBC和ADO.NET则是不同编程语言和平台下的数据库访问技术，它们提供了对数据库进行操作的接口和方法，使得开发人员可以方便地访问和管理网络数据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网络数据库的访问技术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网络数据库的安全性是至关重要的，为了保护数据的安全和完整性，需要采取一系列的安全措施和技术手段，如用户身份验证、数据加密、访问控制等。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库的安全性是至关重要的，因为网络数据库中存储了大量的敏感信息和重要数据，一旦被非法获取或篡改，将会造成严重的后果。为了保护数据的安全和完整性，需要采取一系列的安全措施和技术手段，如用户身份验证、数据加密、访问控制等。这些措施可以有效地防止未经授权的用户访问和操作数据库，保证数据的机密性和完整性。同时，还需要定期对网络数据库进行安全审计和漏洞扫描，及时发现和修复潜在的安全风险和漏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网络数据库的安全性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SQL（Structured Query Language）是用于管理关系数据库的标准编程语言。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简单易学、高效可靠、功能强大、标准统一。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用于查询、插入、更新、删除和修改数据库中的数据。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SQL语言概述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https://d.book118.com/238012064035006032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2024-09-09T14:39:41.066</cp:lastPrinted>
  <dcterms:created xsi:type="dcterms:W3CDTF">2024-09-09T06:39:41Z</dcterms:created>
  <dcterms:modified xsi:type="dcterms:W3CDTF">2024-09-09T06:39:43Z</dcterms:modified>
</cp:coreProperties>
</file>