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767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8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84AFC-B748-4A51-851F-8E9C5D4E2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2767A-71F9-46DF-8C8C-21760784B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CCB84-1295-4195-B91B-E038EEF96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9D920-56EA-477D-90E6-B51668495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AC0780-EA38-43A2-9723-0787DEF92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443C46-E939-4FC7-BD42-6DF7371D0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4C495A-F7BA-4247-BA46-061EC02B6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4A4431-CBC4-4DD3-BA45-455228F3A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B22E28-E885-4C7D-A66E-0E9A2F290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B810B-91AD-474B-A897-289918847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0D215-0372-49A4-A7C8-111646035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757" r:id="rId2"/>
    <p:sldLayoutId id="2147488758" r:id="rId3"/>
    <p:sldLayoutId id="2147488759" r:id="rId4"/>
    <p:sldLayoutId id="2147488760" r:id="rId5"/>
    <p:sldLayoutId id="2147488761" r:id="rId6"/>
    <p:sldLayoutId id="2147488762" r:id="rId7"/>
    <p:sldLayoutId id="2147488763" r:id="rId8"/>
    <p:sldLayoutId id="2147488764" r:id="rId9"/>
    <p:sldLayoutId id="2147488765" r:id="rId10"/>
    <p:sldLayoutId id="214748876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13123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一年级上册语文课件第五单元《8小书包》部编版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单元概述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课文分析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教学方法与策略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教学评价与反馈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教学资源与工具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https://d.book118.com/238013123063006026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一年级上册语文课件第五单元《8小书包》部编版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2024-09-03T18:36:06.273</cp:lastPrinted>
  <dcterms:created xsi:type="dcterms:W3CDTF">2024-09-03T10:36:06Z</dcterms:created>
  <dcterms:modified xsi:type="dcterms:W3CDTF">2024-09-03T10:36:08Z</dcterms:modified>
</cp:coreProperties>
</file>