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015F2-B466-4DB8-82B9-A8231CA4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BD9DB-B986-4E31-B77F-8DF4D3D3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095EA-9D6D-4A10-89C0-BA335E09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5889A-A0F3-4E90-AEFB-50525BF9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E7FE9E-8379-468B-9F4A-D13937E3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829B2-0FCC-4D34-A421-8EDF6B5D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2C3C2-6192-44ED-BAAB-FD7C925B3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1F57D-7918-40CF-940A-40CCD5A8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22DCF-3A62-4A10-B2FF-D95ED6A1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348C-F38F-4682-8108-D3C10F4B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C1FC6-2A03-4568-8F5D-95AD437A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4044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工程建设施工质量管理体系的风险防范措施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应急处理机制建立与完善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应对复杂多变的施工环境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工程建设施工过程中，面临地质、气候、材料供应等多方面的不确定因素，质量管理体系的建立旨在有效应对这些挑战。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提升工程质量水平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通过质量管理体系的规范运作，确保施工各环节符合设计要求和相关标准，从而提高工程质量的整体水平。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防范潜在风险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针对施工过程中可能出现的质量问题，制定预防措施和应急预案，降低潜在风险对项目进度和成本的影响。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施工过程的质量控制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涵盖施工前准备、施工过程监控、施工后验收等各环节的质量控制措施及实施效果。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分析质量管理体系运行中存在的问题和不足，提出改进措施和建议，促进质量管理体系的持续优化。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质量管理体系的建立和实施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包括质量方针、目标、组织结构、职责权限、资源配置等方面的规划和实施情况。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94" r="30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施工质量管理体系是指在工程建设过程中，为确保施工质量符合预期要求而建立的一套完整、系统的管理体系。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它包括组织结构、职责权限、资源保障、过程控制、监督检查等方面，旨在通过全员参与、全面管理、持续改进的方式，提高施工质量水平，降低质量风险。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通过建立完善的施工质量管理体系，可以确保施工过程中的各项活动符合规范要求，从而保障工程质量的稳定性和可靠性。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优秀的施工质量是企业核心竞争力的重要组成部分。通过建立和实施施工质量管理体系，可以提高企业的质量管理水平，增强市场竞争力。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降低质量成本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质量管理体系的有效运行可以减少返工、维修等质量问题的发生，从而降低质量成本，提高企业的经济效益。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质量管理方针和目标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明确质量管理的指导思想和目标要求，为质量管理体系的建立和运行提供方向。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建立质量管理组织机构，明确各级人员的职责和权限，确保质量管理体系的有效运行。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包括人员、设备、材料等方面的保障措施，确保施工过程中的资源需求得到满足。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对施工过程中的各个环节进行有效控制，包括施工工艺、施工方法、施工环境等方面的管理，确保施工质量的稳定性和可靠性。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建立监督检查机制，对施工过程中的质量问题进行及时发现和处理。同时，通过持续改进不断提高质量管理体系的运行效率和有效性。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组织结构和职责权限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监督检查和持续改进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工程建设施工质量风险识别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专家调查法、故障树分析法、幕景分析法、筛选-监测-诊断法、风险矩阵法等。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收集资料、分析不确定性、确定风险事件、编制风险识别报告。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项目管理团队能力不足、承包商缺乏经验、分包商管理不善等。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社会政治风险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政策变化、社会动荡、战争等。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通货膨胀、汇率波动、资金短缺等。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地质条件复杂、恶劣气候条件等。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设计缺陷、施工方案不合理、新技术应用不成熟等。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常见施工质量风险类型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某高层建筑施工过程中，由于设计缺陷导致结构安全隐患，通过风险识别及时发现问题并采取措施进行加固处理，避免了可能发生的严重事故。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某地铁工程建设中，遇到复杂地质条件，通过风险识别提前预测到可能出现的施工难题，并制定相应的技术方案和应对措施，确保了工程的顺利进行。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某大型水电站建设过程中，受到政策调整和社会因素的影响，导致工程进度延误和成本增加。通过风险识别及时调整项目计划和资金安排，最大限度地减少了损失。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https://d.book118.com/238014044135006036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2024-09-16T10:52:12.496</cp:lastPrinted>
  <dcterms:created xsi:type="dcterms:W3CDTF">2024-09-16T02:52:12Z</dcterms:created>
  <dcterms:modified xsi:type="dcterms:W3CDTF">2024-09-16T02:52:14Z</dcterms:modified>
</cp:coreProperties>
</file>