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93530-2CD2-4517-A364-E6424E6AA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8B00D-426D-49FB-AEA5-BA88311A4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05A19-E15D-4721-9A9B-C4FB2F270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9897A-7E5A-463C-B3DF-C95E5909C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FBBD5E-B2AE-4A59-A62E-807CB7281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ADC1F1-D488-47CD-971E-668A402FB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633B8A-3FEE-4172-892F-412196392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09AF7-48DC-4C38-8146-DC15AF00D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53990-C369-4B5E-9F1F-D873209FD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CCD15-32FE-4054-A11B-2CA22C8B2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E254F-6232-4F35-855B-84909A0D6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15055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MIDASFEA教程有实例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MIDASFEA软件概述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MIDASFEA基本操作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建模实例分析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分析功能详解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后处理与结果展示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MIDASFEA高级应用技巧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MIDASFEA软件概述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MIDASFEA是一款专业的有限元分析软件，广泛应用于工程领域。该软件具有强大的计算能力和丰富的功能，可帮助工程师快速、准确地解决复杂的工程问题。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MIDASFEA提供了全面的有限元分析功能，包括结构分析、热分析、流体分析、电磁分析等。同时，该软件还支持多种CAD软件的导入和导出，方便用户进行数据交换和协同工作。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88" r="22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软件背景与功能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应用领域及价值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MIDASFEA广泛应用于航空航天、汽车、机械制造、土木工程等领域。在这些领域中，该软件可帮助工程师进行产品设计和优化、结构分析和校核、性能预测和评估等工作。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通过使用MIDASFEA，工程师可以更加高效地进行产品设计和开发工作，减少试验和验证的成本和时间。同时，该软件还可以提高工程师的工作效率和准确性，降低工程风险。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价值体现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MIDASFEA不断进行版本更新和升级，以适应用户需求和工程领域的发展。最新的版本在算法优化、界面设计、功能增强等方面进行了改进和完善。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版本更新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最新版本的MIDASFEA具有更高的计算精度和稳定性，支持更多的CAD软件格式导入和导出。同时，该软件还提供了更加友好的用户界面和丰富的自定义选项，方便用户进行个性化设置和操作。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版本更新与特点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MIDASFEA基本操作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安装与启动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安装步骤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下载MIDASFEA安装包，解压到指定目录，双击安装程序进行安装。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在安装目录下找到MIDASFEA可执行文件，双击启动程序。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提供常用命令的快捷按钮，如新建、打开、保存、打印等。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主界面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包括菜单栏、工具栏、项目浏览器、属性窗口等。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菜单栏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提供文件操作、编辑、视图、工具、窗口和帮助等菜单项。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项目浏览器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显示当前打开的所有项目和文件，方便用户管理和浏览。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属性窗口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显示当前选中对象的属性信息，如名称、类型、大小等。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界面布局及功能介绍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新建项目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在菜单栏中选择“文件”-&gt;“新建”-&gt;“项目”，输入项目名称和保存路径，点击“确定”即可创建新项目。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添加文件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在项目浏览器中选择要添加文件的文件夹，右键选择“添加”-&gt;“文件”，选择要添加的文件，点击“打开”即可将文件添加到项目中。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打开项目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在菜单栏中选择“文件”-&gt;“打开”，找到要打开的项目文件，点击“打开”即可加载项目。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编辑文件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在项目浏览器中选择要编辑的文件，双击打开编辑器窗口，进行文件的编辑和修改操作。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保存项目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在菜单栏中选择“文件”-&gt;“保存”或“另存为”，输入保存路径和文件名，点击“保存”即可保存项目。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运行项目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在菜单栏中选择“运行”-&gt;“启动”，或者按下快捷键F5，即可运行当前项目。在运行过程中，可以通过调试工具进行调试和排错操作。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基本操作演示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建模实例分析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简支梁桥、连续梁桥、拱桥等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建模步骤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建立桥梁轴线、定义截面、布置钢筋、施加荷载等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考虑桥梁的跨度、荷载类型、施工方法等因素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桥梁建模实例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框架结构、剪力墙结构、筒体结构等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083" b="3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建筑类型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建立轴线网格、定义柱、梁、板等构件、布置荷载等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建模步骤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考虑建筑的层数、高度、荷载类型、抗震要求等因素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建筑结构建模实例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水利工程、隧道工程、海洋工程等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根据工程特点建立相应的模型，如水利工程中的大坝模型、隧道工程中的洞室模型等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建模步骤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考虑工程的地质条件、施工方法、荷载类型等因素，以及相应的行业标准和规范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其他工程结构建模实例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https://d.book118.com/238015055114006032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2024-09-10T09:14:32.164</cp:lastPrinted>
  <dcterms:created xsi:type="dcterms:W3CDTF">2024-09-10T01:14:32Z</dcterms:created>
  <dcterms:modified xsi:type="dcterms:W3CDTF">2024-09-10T01:14:34Z</dcterms:modified>
</cp:coreProperties>
</file>