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45A2E-F39F-43D1-BF8F-3317C7985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4D0C-9BB0-4933-A2D2-6F759EDA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23041-FF96-4FE9-9EB9-EEB1A37DF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ED876-E10D-472B-8A5F-7E2AAC700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9E311-A762-42FB-A513-2CF17C1DF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60728-BD62-4523-8763-FDC75955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4629B-44EA-4E36-BBFF-935545EE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9E37-0306-4755-BA41-014321880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2D237-7F2D-460D-B676-781754F4A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040E4-1E27-4DFB-BA0F-73C7556C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A6146-AC45-4D5B-B07F-66827F3C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511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危重病人抢救的护理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抢救过程中的护理措施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器官功能支持与营养补给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心理护理与家属沟通技巧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质量安全管理与效果评价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危重病人是指病情严重、变化迅速，随时可能发生生命危险，需要紧急抢救和严密监护的患者。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危重病人可分为急性危重病和慢性危重病两大类。急性危重病包括急性心肌梗塞、严重创伤、急性呼吸衰竭等；慢性危重病包括晚期肿瘤、多器官功能衰竭等。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危重病人的发病原因多种多样，包括感染、外伤、中毒、代谢紊乱、器官功能衰竭等。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年龄、性别、遗传因素、生活习惯、环境因素等均可成为危重病发生的危险因素。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危重病人常表现为意识障碍、呼吸困难、心率失常、血压下降、体温异常等。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根据患者的病史、临床表现、体格检查和实验室检查结果，综合分析判断，确定危重病的诊断和抢救措施。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抢救过程中的护理措施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危重病人常常因呼吸道分泌物增多而导致呼吸困难，护理人员应及时吸痰，保持呼吸道通畅。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根据病人病情，给予合适的氧流量和氧浓度，以改善缺氧症状。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根据病情需要，协助病人采取半卧位或高枕卧位，以增加肺通气量，减少回心血量，减轻心脏负担。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采取合适体位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建立静脉通道及药物治疗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迅速建立静脉通道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及时建立静脉通道，保证抢救药物的及时输入。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遵医嘱给予药物治疗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根据医生医嘱，准确、及时地给予抢救药物，如升压药、强心药、止血药等。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观察药物疗效及不良反应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密切观察病人用药后的反应，及时调整药物剂量和速度，确保用药安全。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持续心电监护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对危重病人进行持续心电监护，及时发现心律失常、心肌缺血等异常情况。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给予氧疗支持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根据病人病情和血气分析结果，选择合适的给氧方式和氧浓度，以改善缺氧症状。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密切观察病人的神志、呼吸、心率、血压等生命体征变化，及时发现并处理异常情况。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心电监护与氧疗支持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对长期卧床的病人，应定时翻身、按摩受压部位，保持皮肤清洁干燥，预防压疮的发生。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预防深静脉血栓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加强口腔护理和呼吸道管理，定时翻身拍背，促进痰液排出，预防肺部感染。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对长期卧床的病人，应鼓励其在床上进行主动或被动活动，促进血液循环，预防深静脉血栓的形成。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并发症预防及处理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器官功能支持与营养补给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根据患者病情选择合适的通气模式，及时调整呼吸机参数，确保患者呼吸功能得到有效支持。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保持患者气道通畅，定期吸痰，预防肺部感染。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根据患者病情给予合适的氧疗措施，如鼻导管吸氧、面罩吸氧等，以维持患者血氧饱和度在正常范围。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呼吸系统功能支持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https://d.book118.com/238015116011006050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2024-09-29T14:53:21.775</cp:lastPrinted>
  <dcterms:created xsi:type="dcterms:W3CDTF">2024-09-29T06:53:21Z</dcterms:created>
  <dcterms:modified xsi:type="dcterms:W3CDTF">2024-09-29T06:53:23Z</dcterms:modified>
</cp:coreProperties>
</file>