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FCCC7-0464-4984-A157-48B689386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ADF25-6537-4574-BE56-182C213B2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29806-9B5A-4223-9DF7-8EA6C85CB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BE27B-C42E-4BF4-8A79-82169E5EA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020E21-5467-4740-BD69-DD591F57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5C6AD5-0BB5-4ECF-AE2B-BCEECBBDC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1DDE1-E802-425A-B403-491A8A60B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5D623-C091-483D-BE0C-ADE9AA228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F5DFF-AE16-4529-AA93-9890215B8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CA6D3-DD18-4792-AB01-9B1555CCD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B4AC6-F47E-4C63-A67E-D3B4F363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1603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NIMBUS公司的产品理念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NIMBUS公司产品理念的核心内容</a:t>
            </a:r>
          </a:p>
          <a:p>
            <a:r>
              <a:t>产品理念在NIMBUS公司的实践应用</a:t>
            </a:r>
          </a:p>
          <a:p>
            <a:r>
              <a:t>NIMBUS公司产品理念的市场表现与竞争优势</a:t>
            </a:r>
          </a:p>
          <a:p>
            <a:r>
              <a:t>NIMBUS公司产品理念的未来展望与发展规划</a:t>
            </a:r>
          </a:p>
          <a:p>
            <a:r>
              <a:t>总结与启示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强调公司对产品质量的承诺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NIMBUS公司致力于提供高品质的产品，以满足客户的需求和期望。通过明确产品理念，公司希望向客户传达其对质量的重视和承诺。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阐述公司的核心价值观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产品理念不仅关注产品本身，还体现了公司的核心价值观。NIMBUS公司的核心价值观包括创新、可靠性、客户至上和团队合作，这些价值观在产品理念中得到了充分体现。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为产品设计、开发和生产提供指导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明确的产品理念可以为公司的产品设计、开发和生产提供明确的指导。它有助于确保公司内部对产品有统一的认识和理解，从而确保最终产品能够符合客户的期望和需求。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定义：产品理念是指公司对产品的基本信念和原则，它涉及到产品的设计、功能、性能、质量、用户体验等方面。产品理念是公司产品开发过程中的核心指导思想，它体现了公司对产品的期望和目标。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指导产品开发：明确的产品理念可以为产品开发提供明确的指导，确保产品在设计、开发和生产过程中始终遵循公司的核心价值观和原则。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提升产品质量：通过遵循产品理念，公司可以不断提升产品的质量，从而赢得客户的信任和忠诚度。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增强品牌形象：一个清晰、独特且富有吸引力的产品理念可以增强公司的品牌形象，使其在竞争激烈的市场中脱颖而出。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推动公司创新：产品理念可以激发公司内部的创新精神，推动公司不断开发出具有创新性和竞争力的新产品。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产品理念的定义与重要性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NIMBUS公司产品理念的核心内容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NIMBUS公司致力于在技术和产品上进行持续创新，以满足不断变化的市场需求，提升公司竞争力。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不断追求技术创新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公司倡导员工积极提出创新想法和建议，为员工提供创新实践的平台和资源，激发企业内部创新活力。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鼓励员工创新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NIMBUS公司积极与合作伙伴、行业组织、科研机构等进行合作，共同推动相关领域的创新和发展。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合作创新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创新驱动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通过市场调研、用户反馈等方式，深入了解用户需求和期望，以便更好地满足用户需求。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深入了解用户需求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从用户的角度出发，对产品进行持续优化和改进，提升产品的易用性、可靠性和美观度。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优化产品设计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根据用户的个性化需求，提供定制化的产品和服务，让用户感受到更加贴心的服务体验。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提供个性化服务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用户体验至上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长远规划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NIMBUS公司制定长远的发展规划，注重在经济、环境和社会三个方面的平衡发展，确保公司的可持续发展。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环保理念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NIMBUS公司注重环境保护，致力于减少生产过程中的环境污染，促进资源的合理利用。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公司积极履行社会责任，关注社会公益事业，通过自身努力推动社会的可持续发展。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公司始终坚守法律和道德底线，诚信经营，维护市场秩序和公平竞争。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合法合规经营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关注员工福利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25" b="10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社会公益事业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NIMBUS公司重视员工的福利和发展，提供良好的工作环境和福利待遇，关注员工的职业成长。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公司积极参与社会公益事业，通过捐赠、志愿服务等方式回馈社会，传递正能量。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社会责任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产品理念在NIMBUS公司的实践应用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追求独特与新颖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NIMBUS公司致力于创造与众不同的产品，通过独特的设计理念和新颖的功能，吸引用户的眼球。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跨界合作与创意碰撞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公司积极寻求与其他行业、领域的跨界合作，通过不同思维的碰撞，激发创意火花，推动产品设计的创新。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智能化与个性化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在产品设计中融入智能化元素，提供个性化定制服务，满足用户日益增长的个性化需求。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产品设计创新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深入了解目标用户的需求和痛点，通过用户研究指导产品设计，提升用户体验。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注重产品的交互设计，简化操作流程，提高易用性，让用户能够轻松上手。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交互设计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根据用户反馈和市场变化，持续优化产品功能和用户体验，保持产品的竞争力。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持续优化与迭代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在产品制造过程中，优先选择环保、可再生的材料，降低对环境的影响。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绿色材料选择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56" b="705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通过改进生产工艺和流程，降低能源消耗和排放，提高资源利用效率。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节能减排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采用环保包装材料和设计，减少包装废弃物对环境的污染。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环保包装设计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环保与可持续性举措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https://d.book118.com/238016030114006032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2024-09-10T09:14:49.163</cp:lastPrinted>
  <dcterms:created xsi:type="dcterms:W3CDTF">2024-09-10T01:14:49Z</dcterms:created>
  <dcterms:modified xsi:type="dcterms:W3CDTF">2024-09-10T01:14:51Z</dcterms:modified>
</cp:coreProperties>
</file>