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79163A-EB5C-4BEE-ABF4-2502AC457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F0BD67-BA25-4746-BB9E-763BF65EE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6A0F05-88A3-46A1-834C-2668942AA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6B4168-744C-49FC-8B30-820B596ACF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991365-DCF8-46E0-BEEA-1DCBC44894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0FF29E-FD9A-4382-86E3-AA5CE612E4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6AB0FE-DA77-4BF5-A49F-0EE4249D93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E1BDE3-06CF-4E77-8DF6-3140F010D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1CF023-4890-47DD-AFBD-B49DD2A8E5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055D0A-FE57-412E-AFAC-4F2A0AABC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68510F-0798-4D94-AB64-A77CC64EB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4.jpeg" /><Relationship Id="rId4" Type="http://schemas.openxmlformats.org/officeDocument/2006/relationships/image" Target="../media/image27.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8.jpeg" /><Relationship Id="rId3" Type="http://schemas.openxmlformats.org/officeDocument/2006/relationships/image" Target="../media/image12.jpeg" /><Relationship Id="rId4" Type="http://schemas.openxmlformats.org/officeDocument/2006/relationships/image" Target="../media/image21.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17110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培养卓越项目管理能力的管理咨询培训方法探析</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项目管理能力概述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管理咨询培训方法分析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基于管理咨询的卓越项目管理能力培养策略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管理咨询在卓越项目管理能力培养中的实践案例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项目管理在现代企业中的重要性日益凸显，成为企业核心竞争力的重要组成部分。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随着项目复杂性的增加和市场竞争的加剧，培养卓越项目管理能力成为企业的迫切需求。</a:t>
            </a:r>
          </a:p>
        </p:txBody>
      </p:sp>
      <p:pic>
        <p:nvPicPr>
          <p:cNvPr id="6" name="Picture 6"/>
          <p:cNvPicPr>
            <a:picLocks noChangeAspect="1"/>
          </p:cNvPicPr>
          <p:nvPr/>
        </p:nvPicPr>
        <p:blipFill>
          <a:blip r:embed="rId2"/>
          <a:srcRect t="14837" b="1483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43" b="84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管理咨询培训作为提升项目管理能力的重要途径，受到越来越多企业的关注和重视。</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458" r="174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探究管理咨询培训在培养卓越项目管理能力方面的作用及其实践方法。</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分析现有管理咨询培训方法的优缺点，提出改进和优化建议。</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通过案例研究验证管理咨询培训方法的有效性和可行性。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项目管理能力概述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项目管理能力的定义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它包括对项目范围、时间、成本、质量、人力资源、沟通、风险和采购等方面的综合管理能力。</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项目管理能力是指项目经理或项目团队在项目执行过程中，通过有效运用知识、技能、工具和技术，实现项目目标的能力。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明确项目目标，制定详细的项目计划，确保项目范围的可控性。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项目范围管理能力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时间管理能力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成本管理能力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制定项目进度计划，合理分配资源，确保项目按时完成。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预测项目成本，制定预算和成本控制措施，确保项目的经济效益。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项目管理能力的构成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制定项目质量标准和验收流程，确保项目成果符合预期要求。</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质量管理能力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组建高效的项目团队，激发团队成员的积极性和创造力。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人力资源管理能力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与项目干系人进行有效沟通，确保信息的准确传递和及时反馈。</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沟通能力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项目管理能力的构成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识别项目风险，制定应对措施，降低风险对项目的影响。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风险管理能力</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制定采购计划，选择合适的供应商，确保项目所需资源的及时供应。</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采购管理能力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项目管理能力的构成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提高项目成功率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提升企业竞争力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促进团队协作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实现可持续发展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项目管理能力的重要性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通过专业的项目管理，可以降低项目失败的风险，提高项目的成功率。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项目管理注重团队协作和沟通，可以激发团队成员的积极性和创造力，提高团队整体绩效。</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优秀的项目管理能力可以帮助企业在激烈的市场竞争中脱颖而出，赢得更多市场份额。</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通过项目管理方法的不断改进和优化，可以实现企业的可持续发展和长期竞争优势。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管理咨询培训方法分析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传统培训方法及其局限性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讲授式教学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以讲师为中心，通过讲解、演示等方式传授知识，但缺乏互动和实践环节。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通过分析经典案例，让学员了解项目管理实践，但案例更新缓慢，与实际项目环境差异大。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角色扮演</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通过模拟项目场景，让学员扮演不同角色进行演练，但场景设计往往过于简单，难以反映真实项目复杂性。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以解决实际问题为中心，组织学员在导师引导下进行团队协作、知识共享和反思实践，提高项目管理实战能力。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行动学习法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利用互联网技术，提供丰富的在线课程、模拟考试、互动讨论等功能，方便学员随时随地学习，打破地域和时间限制。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在线学习平台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671" r="1267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结合在线学习和线下实践，通过多样化的教学手段如微课、直播、工作坊等，提高学员学习积极性和参与度。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混合式培训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创新培训方法的探索与实践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实践经验分享</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管理咨询师具备丰富的项目管理实践经验，能够将最佳实践和方法论传授给学员，缩短学员自行摸索的时间。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个性化定制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根据企业实际需求，量身定制培训方案，确保培训内容与实际项目环境紧密结合。</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持续跟踪与辅导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在培训过程中及结束后，管理咨询师可提供持续跟踪和辅导服务，确保学员能够将所学知识和技能应用到实际工作中，提升项目管理绩效。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125" r="13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管理咨询在培训中的作用与价值</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基于管理咨询的卓越项目管理能力培养策略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https://d.book118.com/238017110007006036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2024-09-15T03:41:07.303</cp:lastPrinted>
  <dcterms:created xsi:type="dcterms:W3CDTF">2024-09-14T19:41:07Z</dcterms:created>
  <dcterms:modified xsi:type="dcterms:W3CDTF">2024-09-14T19:41:09Z</dcterms:modified>
</cp:coreProperties>
</file>