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2A3E4-B14B-4F26-A0A8-0714ABD01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441EB-39D0-4E71-A1D5-F288D0B96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9E8FB-AC73-4386-8B83-3B6E2DDF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B11D0-045B-487F-86CF-1EB186556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BBC249-FB64-41DA-A6CE-E77E92EF1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47FEA9-2528-45E0-9276-0F412B71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11440-01FB-4C6E-9DFF-B29A2F39A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4C962-51DB-46EE-9F12-83745D1A2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4472C-4A96-42BC-B7CA-4E6B8D48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9BA9B-CE9C-429E-AB35-7CD941CE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6197A-EB0B-49A4-A3AC-BF18DE9F3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1054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优化售后服务工作流程的方法和实践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优化售后服务流程的方法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接收客户反馈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问题分类与记录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解决方案提供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跟进与回访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当前售后服务流程概述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通过电话、邮件、在线聊天等方式接收客户的反馈和投诉。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根据问题性质和紧急程度，为客户提供相应的解决方案或建议。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对客户反馈的问题进行分类和记录，以便后续处理。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对处理过的问题进行跟进，确保客户满意，并进行回访以收集客户反馈。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客户反馈的问题得不到及时响应，导致客户满意度下降。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响应速度不够快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提供的解决方案未能完全解决客户问题，导致问题反复出现。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问题解决不彻底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客户对售后服务流程不了解，难以判断问题处理的进度和结果。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服务流程不透明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与客户沟通不足，导致误解和不必要的纠纷。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缺乏有效沟通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客户期望问题能够得到快速响应和处理。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客户期望得到专业的售后服务，包括问题诊断、解决方案提供等。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客户期望了解售后服务流程，以便更好地配合问题处理。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客户期望与服务人员保持有效沟通，确保问题得到妥善解决。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优化售后服务流程的方法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重新审视现有流程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对现有售后服务流程进行全面分析，找出瓶颈和问题所在。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流程标准化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制定统一的标准和规范，确保服务质量和效率。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流程简化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去除不必要的环节和步骤，提高流程效率。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流程再造与重组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远程服务工具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利用远程协助技术，实现在线故障诊断和解决方案提供，减少客户等待时间。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利用人工智能、大数据等技术提高售后服务响应速度和准确性。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客户关系管理（CRM）系统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建立客户信息数据库，实现客户信息的集中管理和共享，提高服务效率。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引入先进技术和工具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59" r="795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定期为员工提供技能培训和服务意识教育，提高员工服务能力和素质。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建立合理的激励机制，鼓励员工提供优质服务，提高员工工作积极性。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建立客户反馈渠道，及时了解客户需求和意见，不断改进服务质量。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提升人员技能和服务意识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https://d.book118.com/238021054031006035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2024-09-13T22:09:50.989</cp:lastPrinted>
  <dcterms:created xsi:type="dcterms:W3CDTF">2024-09-13T14:09:51Z</dcterms:created>
  <dcterms:modified xsi:type="dcterms:W3CDTF">2024-09-13T14:09:53Z</dcterms:modified>
</cp:coreProperties>
</file>