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C30B4B-A882-4BFD-B633-D7697D57AF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29CF24-D3E0-4FFC-A796-724E4BE857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38789D-7038-4B8B-9B58-C08DA9CA4D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9C6D9E-5CAF-4FBB-A119-D50A368E52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9B78D46-3BA6-4D49-8C15-D8D558B83A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E798ACB-F7BF-41DB-8839-3935EE10A7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7E328BA-6AF6-4ECE-884A-8F64CD50EB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3F8645-551E-4462-81BF-10EC336D03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51131A-E0D1-4A01-8241-675B458EB7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677C00-A2A4-4DD7-9EBA-58234F90CC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5A7319-9120-48EB-839D-DE011FA25F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342682" y="1846430"/>
            <a:ext cx="5506636" cy="1200329"/>
          </a:xfrm>
        </p:spPr>
        <p:txBody>
          <a:bodyPr wrap="none" anchor="t">
            <a:spAutoFit/>
          </a:bodyPr>
          <a:lstStyle>
            <a:lvl1pPr algn="ctr">
              <a:defRPr sz="8000" b="1" i="0" spc="3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022629" y="3142768"/>
            <a:ext cx="2146742" cy="286232"/>
          </a:xfrm>
        </p:spPr>
        <p:txBody>
          <a:bodyPr wrap="none">
            <a:spAutoFit/>
          </a:bodyPr>
          <a:lstStyle>
            <a:lvl1pPr marL="0" indent="0" algn="ctr">
              <a:buNone/>
              <a:defRPr sz="14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009803" y="1270290"/>
            <a:ext cx="2172390" cy="480131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2800" b="1" i="0" spc="30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/>
        </a:solidFill>
        <a:effectLst/>
      </p:bgPr>
    </p:bg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/>
        </a:soli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bg1">
                <a:alpha val="60000"/>
                <a:lumMod val="95000"/>
                <a:lumOff val="5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rcRect t="31862" b="18138"/>
          <a:stretch>
            <a:fillRect/>
          </a:stretch>
        </p:blipFill>
        <p:spPr>
          <a:xfrm flipH="1">
            <a:off x="0" y="-1"/>
            <a:ext cx="12192000" cy="3429001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  <a:lumOff val="5000"/>
                </a:schemeClr>
              </a:gs>
              <a:gs pos="100000">
                <a:schemeClr val="bg1">
                  <a:alpha val="60000"/>
                  <a:lumMod val="95000"/>
                  <a:lumOff val="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/>
        </a:solidFill>
        <a:effectLst/>
      </p:bgPr>
    </p:bg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1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8021103004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我运动我快乐班会课件\n## 1.运动的重要性及好处\n### 1.1运动对身体健康的促进作用\n### 1.2运动对心理健康的改善作用\n### 1.3运动对社会适应能力的提高\n## 2.不同类型的运动介绍\n### 2.1有氧运动的特点与益处\n### 2.2力量训练的重要性及方法\n### 2.3柔韧性训练的技巧与效果\n## 3.如何在校园内开展运动活动\n### 3.1组织校园内的运动比赛\n### 3.2开展运动社团活动\n### 3.3鼓励个人参与运动锻炼\n## 4.运动与安全注意事项\n### 4.1运动前的热身与拉伸\n### 4.2运动过程中的安全措施\n### 4.3运动后的放松与恢复\n## 5.运动与快乐的关联\n### 5.1运动带来的心理满足感\n### 5.2运动对人际关系的促进作用\n### 5.3运动对个性的塑造与提升\n&quot;,&quot;templateId&quot;:&quot;gmkecq1xcbgpbesf4w4jrcmz4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46865" y="1846430"/>
            <a:ext cx="11518900" cy="9144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6000"/>
              <a:t>我运动我快乐班会课件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60648" y="1270290"/>
            <a:ext cx="6870700" cy="482600"/>
          </a:xfrm>
        </p:spPr>
        <p:txBody>
          <a:bodyPr/>
          <a:lstStyle/>
          <a:p>
            <a:r>
              <a:rPr lang="en-US"/>
              <a:t> </a:t>
            </a:r>
            <a:endParaRPr lang="zh-CN" b="1"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effectLst/>
              </a:rPr>
              <a:t> 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2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01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3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运动的重要性及好处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2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73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74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增强心肺功能</a:t>
                </a:r>
                <a:endParaRPr/>
              </a:p>
            </p:txBody>
          </p:sp>
          <p:sp>
            <p:nvSpPr>
              <p:cNvPr id="175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提高血液循环效率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增强肺活量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降低心血管疾病风险</a:t>
                </a:r>
                <a:endParaRPr/>
              </a:p>
            </p:txBody>
          </p:sp>
        </p:grpSp>
        <p:grpSp>
          <p:nvGrpSpPr>
            <p:cNvPr id="176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177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改善身体素质</a:t>
                </a:r>
                <a:endParaRPr/>
              </a:p>
            </p:txBody>
          </p:sp>
          <p:sp>
            <p:nvSpPr>
              <p:cNvPr id="178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增强肌肉力量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提高关节灵活性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改善身体协调性</a:t>
                </a:r>
                <a:endParaRPr/>
              </a:p>
            </p:txBody>
          </p:sp>
        </p:grpSp>
        <p:grpSp>
          <p:nvGrpSpPr>
            <p:cNvPr id="179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180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促进生长发育</a:t>
                </a:r>
                <a:endParaRPr/>
              </a:p>
            </p:txBody>
          </p:sp>
          <p:sp>
            <p:nvSpPr>
              <p:cNvPr id="18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促进骨骼发育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提高免疫力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促进内分泌平衡</a:t>
                </a:r>
                <a:endParaRPr/>
              </a:p>
            </p:txBody>
          </p:sp>
        </p:grpSp>
      </p:grpSp>
      <p:pic>
        <p:nvPicPr>
          <p:cNvPr id="182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18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运动对身体健康的促进作用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184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85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86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8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89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90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9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释放内啡肽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降低皮质醇水平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改善情绪</a:t>
                </a:r>
                <a:endParaRPr/>
              </a:p>
            </p:txBody>
          </p:sp>
          <p:sp>
            <p:nvSpPr>
              <p:cNvPr id="19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缓解压力</a:t>
                </a:r>
                <a:endParaRPr/>
              </a:p>
            </p:txBody>
          </p:sp>
        </p:grpSp>
        <p:grpSp>
          <p:nvGrpSpPr>
            <p:cNvPr id="193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9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增强自我效能感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提高自信心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增强自尊心</a:t>
                </a:r>
                <a:endParaRPr/>
              </a:p>
            </p:txBody>
          </p:sp>
          <p:sp>
            <p:nvSpPr>
              <p:cNvPr id="195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提高自尊</a:t>
                </a:r>
                <a:endParaRPr/>
              </a:p>
            </p:txBody>
          </p:sp>
        </p:grpSp>
        <p:grpSp>
          <p:nvGrpSpPr>
            <p:cNvPr id="196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197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规律作息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放松身心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提高睡眠质量</a:t>
                </a:r>
                <a:endParaRPr/>
              </a:p>
            </p:txBody>
          </p:sp>
          <p:sp>
            <p:nvSpPr>
              <p:cNvPr id="198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改善睡眠质量</a:t>
                </a:r>
                <a:endParaRPr/>
              </a:p>
            </p:txBody>
          </p:sp>
        </p:grpSp>
      </p:grpSp>
      <p:pic>
        <p:nvPicPr>
          <p:cNvPr id="199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00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01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02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0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运动对心理健康的改善作用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运动对社会适应能力的提高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0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07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08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增强团队协作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培养沟通能力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提高团队协作意识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增强团队凝聚力</a:t>
                </a:r>
                <a:endParaRPr/>
              </a:p>
            </p:txBody>
          </p:sp>
          <p:pic>
            <p:nvPicPr>
              <p:cNvPr id="21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12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13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提高抗挫能力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锻炼意志力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学会面对失败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提高问题解决能力</a:t>
                </a:r>
                <a:endParaRPr/>
              </a:p>
            </p:txBody>
          </p:sp>
          <p:pic>
            <p:nvPicPr>
              <p:cNvPr id="2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17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18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增强人际交往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增进人际关系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提高沟通能力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增强社交技巧</a:t>
                </a:r>
                <a:endParaRPr/>
              </a:p>
            </p:txBody>
          </p:sp>
          <p:pic>
            <p:nvPicPr>
              <p:cNvPr id="22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3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02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24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不同类型的运动介绍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特点</a:t>
                </a:r>
                <a:endParaRPr/>
              </a:p>
            </p:txBody>
          </p:sp>
          <p:sp>
            <p:nvSpPr>
              <p:cNvPr id="23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持续时间较长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强度较低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有氧代谢为主</a:t>
                </a:r>
                <a:endParaRPr/>
              </a:p>
            </p:txBody>
          </p:sp>
          <p:sp>
            <p:nvSpPr>
              <p:cNvPr id="23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益处</a:t>
                </a:r>
                <a:endParaRPr/>
              </a:p>
            </p:txBody>
          </p:sp>
          <p:sp>
            <p:nvSpPr>
              <p:cNvPr id="23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提高心肺功能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增强耐力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降低体脂率</a:t>
                </a:r>
                <a:endParaRPr/>
              </a:p>
            </p:txBody>
          </p:sp>
          <p:sp>
            <p:nvSpPr>
              <p:cNvPr id="23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有氧运动的特点与益处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力量训练的重要性及方法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重要性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增强肌肉力量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提高基础代谢率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预防肌肉萎缩</a:t>
                </a:r>
                <a:endParaRPr/>
              </a:p>
            </p:txBody>
          </p:sp>
          <p:pic>
            <p:nvPicPr>
              <p:cNvPr id="25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自由重量训练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器械训练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自重训练</a:t>
                </a:r>
                <a:endParaRPr/>
              </a:p>
            </p:txBody>
          </p:sp>
          <p:pic>
            <p:nvPicPr>
              <p:cNvPr id="25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柔韧性训练的技巧与效果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6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技巧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热身拉伸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渐进式训练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保持呼吸顺畅</a:t>
                </a:r>
                <a:endParaRPr/>
              </a:p>
            </p:txBody>
          </p:sp>
          <p:pic>
            <p:nvPicPr>
              <p:cNvPr id="26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6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6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效果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提高关节灵活性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增强肌肉伸展性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降低运动损伤风险</a:t>
                </a:r>
                <a:endParaRPr/>
              </a:p>
            </p:txBody>
          </p:sp>
          <p:pic>
            <p:nvPicPr>
              <p:cNvPr id="26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03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如何在校园内开展运动活动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11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12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1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制定比赛计划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确定比赛项目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制定比赛规则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安排比赛时间</a:t>
                </a:r>
                <a:endParaRPr/>
              </a:p>
            </p:txBody>
          </p:sp>
          <p:sp>
            <p:nvSpPr>
              <p:cNvPr id="15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6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1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筹备比赛资源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场地布置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器械准备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裁判培训</a:t>
                </a:r>
                <a:endParaRPr/>
              </a:p>
            </p:txBody>
          </p:sp>
          <p:sp>
            <p:nvSpPr>
              <p:cNvPr id="19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0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宣传比赛活动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制作宣传海报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发布比赛信息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邀请观众参与</a:t>
                </a:r>
                <a:endParaRPr/>
              </a:p>
            </p:txBody>
          </p:sp>
          <p:sp>
            <p:nvSpPr>
              <p:cNvPr id="23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组织校园内的运动比赛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https://d.book118.com/238021103004006042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darkgold">
      <a:dk1>
        <a:srgbClr val="FEFFFF"/>
      </a:dk1>
      <a:lt1>
        <a:srgbClr val="000000"/>
      </a:lt1>
      <a:dk2>
        <a:srgbClr val="FDF5E1"/>
      </a:dk2>
      <a:lt2>
        <a:srgbClr val="160908"/>
      </a:lt2>
      <a:accent1>
        <a:srgbClr val="FEB74E"/>
      </a:accent1>
      <a:accent2>
        <a:srgbClr val="FB7F3D"/>
      </a:accent2>
      <a:accent3>
        <a:srgbClr val="E15C3D"/>
      </a:accent3>
      <a:accent4>
        <a:srgbClr val="9F463B"/>
      </a:accent4>
      <a:accent5>
        <a:srgbClr val="515865"/>
      </a:accent5>
      <a:accent6>
        <a:srgbClr val="333A46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我运动我快乐班会课件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2024-09-20T23:19:18.395</cp:lastPrinted>
  <dcterms:created xsi:type="dcterms:W3CDTF">2024-09-20T15:19:18Z</dcterms:created>
  <dcterms:modified xsi:type="dcterms:W3CDTF">2024-09-20T15:19:20Z</dcterms:modified>
</cp:coreProperties>
</file>