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F6AD213-6243-4DCB-9EB3-8B5B0BAB61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E463B6-16BC-44D9-A1A8-FB1F8152ED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2B32A01-8A75-4CB4-817F-1F3B2CE85C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0AC3D33-0C6F-4CAE-86FB-04EC0F4640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DF3BB96-BB46-4D64-B793-3ECF2E33508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75DB51E-3B16-48DD-84DF-3D014EAC930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EF17B9A-6D84-4052-9AE8-48A45C57271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E0E42B8-5FFE-42C6-B778-EBB6F50F70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C6DC1F9-ADE7-47AE-8D80-19BB3EB754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5FBA04-2D77-498C-85EC-8D7B6EDC68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E4A9FF-ECA0-4A3E-B8FF-9AB9EEF8D3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8023007052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细胞周期调控新靶点</a:t>
            </a:r>
          </a:p>
        </p:txBody>
      </p:sp>
      <p:sp>
        <p:nvSpPr>
          <p:cNvPr id="3" name="TextBox 3"/>
          <p:cNvSpPr txBox="1"/>
          <p:nvPr/>
        </p:nvSpPr>
        <p:spPr>
          <a:xfrm>
            <a:off x="9537462" y="5117274"/>
            <a:ext cx="1750777" cy="3120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汇报人：文小库</a:t>
            </a:r>
          </a:p>
        </p:txBody>
      </p:sp>
      <p:sp>
        <p:nvSpPr>
          <p:cNvPr id="4" name="TextBox 4"/>
          <p:cNvSpPr txBox="1"/>
          <p:nvPr/>
        </p:nvSpPr>
        <p:spPr>
          <a:xfrm>
            <a:off x="9525270" y="5572213"/>
            <a:ext cx="2181295" cy="348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细胞周期基本概念与调控机制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新靶点发现方法与筛选策略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针对不同类型肿瘤特异性新靶点研究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细胞周期调控药物设计与优化策略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临床试验进展与未来挑战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总结：细胞周期调控新靶点研究意义及前景展望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细胞周期基本概念与调控机制</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细胞周期定义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细胞周期是指连续分裂的细胞从一次分裂完成时开始，到下一次分裂完成时为止所经历的全过程。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阶段划分</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细胞周期可分为间期和分裂期两个阶段。间期包括G1期、S期和G2期，是细胞生长和DNA复制的时期；分裂期即M期，包括前期、中期、后期和末期，是细胞进行有丝分裂的时期。</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细胞周期定义及阶段划分</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调控因子与信号通路</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调控因子</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细胞周期蛋白（cyclins）和细胞周期蛋白依赖性激酶（CDKs）是细胞周期调控的核心因子，它们通过形成复合物来驱动细胞周期的进行。</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信号通路</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细胞周期受到多条信号通路的调控，如生长因子信号通路、DNA损伤应答信号通路和细胞自噬信号通路等。这些信号通路通过影响cyclins和CDKs的表达和活性来调控细胞周期的进程。</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目前针对细胞周期的治疗策略主要包括使用细胞周期特异性药物和针对细胞周期调控因子的靶向药物。这些药物通过干扰DNA复制、抑制CDKs活性或促进细胞凋亡等方式来抑制肿瘤细胞的增殖。</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现有治疗策略</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现有治疗策略虽然取得了一定的疗效，但仍存在许多局限性。例如，细胞周期特异性药物往往对正常细胞也有一定的毒性作用，而靶向药物则可能因个体差异和肿瘤异质性而产生耐药性问题。此外，这些药物还可能引起一些不良反应，如恶心、呕吐、骨髓抑制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局限性</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现有治疗策略及局限性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新靶点发现方法与筛选策略</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单细胞测序技术</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分析单个细胞的基因表达谱，发现细胞周期调控中的关键基因和变异，为靶点发现提供线索。</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CRISPR/Cas9基因编辑技术</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通过基因敲除或敲入，研究特定基因对细胞周期的影响，验证潜在靶点的功能。</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全基因组关联研究（GWAS）</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利用大规模基因组数据，寻找与细胞周期调控相关的基因区域，揭示潜在的新靶点。</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基因组学技术在靶点发现中应用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蛋白质互作研究</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利用蛋白质组学技术，分析细胞周期调控蛋白之间的相互作用，揭示新靶点的调控机制。</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蛋白质表达谱分析</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通过比较不同细胞周期时相的蛋白质表达谱，发现与细胞周期调控相关的新靶点。</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蛋白质翻译后修饰研究</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分析蛋白质翻译后修饰对细胞周期调控的影响，为新靶点验证提供重要依据。</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蛋白质组学技术在靶点验证中作用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高通量药物筛选技术</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通过高通量药物筛选，寻找能够干扰细胞周期调控的小分子化合物，为新靶点验证和药物开发提供支持。</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高通量细胞表型筛选技术</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利用高通量细胞表型筛选技术，检测细胞周期调控相关表型的变化，发现潜在的新靶点并验证其功能。</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高通量测序技术</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利用高通量测序技术，快速检测大量样本中的基因组变异和表达谱变化，发现与细胞周期调控相关的新靶点。</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高通量筛选技术助力新靶点挖掘</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针对不同类型肿瘤特异性新靶点研究</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细胞周期蛋白依赖性激酶（CDK）抑制剂</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通过抑制CDK活性，调控细胞周期进程，诱导肿瘤细胞凋亡。目前已有多种CDK抑制剂进入临床试验阶段，展现出良好的抗肿瘤效果。</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细胞周期检查点激酶（CHK）抑制剂</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CHK在细胞周期检查点调控中发挥重要作用，抑制CHK活性可增强肿瘤细胞对放疗和化疗的敏感性。相关抑制剂正在研发中，有望成为实体瘤治疗的新策略。</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实体瘤相关新靶点研究进展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B细胞淋巴瘤2（Bcl-2）家族蛋白抑制剂</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Bcl-2家族蛋白在血液系统恶性肿瘤中发挥重要作用，通过抑制其活性可诱导肿瘤细胞凋亡。目前已有多种Bcl-2抑制剂进入临床试验阶段，展现出良好的治疗效果。</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Janus激酶（JAK）/信号转导与转录激活因子（ST…</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JAK/STAT通路在血液系统恶性肿瘤中异常激活，通过抑制该通路可抑制肿瘤细胞增殖和生存。相关抑制剂正在研发中，有望成为血液系统恶性肿瘤治疗的新选择。</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血液系统恶性肿瘤相关新靶点探讨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https://d.book118.com/238023007052006033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2024-09-11T08:19:57.458</cp:lastPrinted>
  <dcterms:created xsi:type="dcterms:W3CDTF">2024-09-11T00:19:57Z</dcterms:created>
  <dcterms:modified xsi:type="dcterms:W3CDTF">2024-09-11T00:19:59Z</dcterms:modified>
</cp:coreProperties>
</file>