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18E9F2-ED00-40BE-AA03-F920ED292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956A6C-C729-4A18-A4EA-7DEC059B54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5AA57C-C66D-4805-AEF0-05EB0AD1D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79C031-3A61-470F-85E6-5B789FF36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2559C1-9E15-4E72-9E0A-017F9143B9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691B98-A161-4C10-A1E4-6289FFC16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7D1AD9D-A63E-4F26-B9C2-4FDBBC5F35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C11C88-F198-482D-899A-BF4B5F7A0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DF3E22-714A-4C88-BB58-F4A3F9F47D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0CB25F-5287-4F1E-8391-24D2D3FC9E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C66B65-7401-4B1F-A937-4D702733F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02303413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中暑特点及预防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1803" y="4908978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lt1">
                  <a:lumMod val="65000"/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中暑的定义与特点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中暑的诱因与风险因素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中暑的急救处理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中暑的预防宣传与教育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中暑的定义与特点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77" r="3147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376" r="2337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中暑的定义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中暑是一种紧急状态，如果不及时处理，会对人体健康造成严重威胁。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中暑是指在高温环境下，由于体内热量过度积蓄而引发的神经系统和心血管系统异常的疾病。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由于大量出汗导致体内盐分损失，肌肉出现痉挛。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热痉挛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热衰竭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热射病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125" r="7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由于体内水分和盐分大量流失，出现乏力、眩晕、恶心等症状。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最严重的一种中暑类型，表现为高热、意识障碍、无汗等症状，可能导致昏迷和死亡。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中暑的分类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中暑的常见症状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恶心呕吐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心慌气短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由于中枢神经系统异常，导致消化系统症状。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心血管系统异常的表现。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高热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头痛头晕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肌肉痉挛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体温迅速升高至38℃以上。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由于颅内压升高或血压下降引起。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由于体内电解质失衡引起。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中暑的诱因与风险因素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当环境温度超过人体正常调节范围时，会导致体温上升，引发中暑。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375" r="143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温度过高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在高温天气下，室内外温差过大，容易导致身体不适，增加中暑风险。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室内外温差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9583" r="95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292" r="21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在高温环境下暴露时间过长，身体无法有效散热，容易导致中暑。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暴露时间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高温环境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556" r="2055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128" r="2512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湿度过高会影响汗液蒸发，导致散热效果降低，增加中暑风险。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湿度过高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在密闭、不透气的环境中，身体难以散热，容易导致中暑。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不透气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高湿度环境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844" b="1684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剧烈运动会增加身体产热，同时使身体对氧气的需求量增加，容易导致中暑。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在高温环境下进行剧烈运动时间过长，身体无法有效散热，容易导致中暑。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剧烈运动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运动时间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运动强度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身体虚弱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身体虚弱、营养不良、缺乏锻炼等情况下，身体的耐热能力较差，容易中暑。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某些慢性疾病如糖尿病、心血管疾病等会影响身体的正常代谢和调节能力，增加中暑风险。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8487" r="848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身体状况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中暑的预防措施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https://d.book118.com/238023034133006035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2024-09-14T21:13:41.483</cp:lastPrinted>
  <dcterms:created xsi:type="dcterms:W3CDTF">2024-09-14T13:13:41Z</dcterms:created>
  <dcterms:modified xsi:type="dcterms:W3CDTF">2024-09-14T13:13:43Z</dcterms:modified>
</cp:coreProperties>
</file>