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F5B19-3C78-41EC-8C51-A90E90AC4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1D69F-804C-4841-80F8-4E6B0397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89A3A-B34C-4A66-A81D-E869FCFF1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9F523-9E4A-4C83-A681-B1441879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09A7B-34CE-49AA-99DD-E4234AAF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7E48E-D067-4E0C-8436-D36DF6762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F5450-6E66-4F27-AEBE-3E4361D5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FE225-5C72-4DAF-BD5C-B9E373C8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A2905-C433-49AD-B6DD-32E7F509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0F53C-82EC-4860-96EF-1B2D317D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4DFBA-E068-4FAA-8E8B-4D10BB98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3107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管理类综合能力测试逻辑基础课件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逻辑谬误识别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管理类综合能力测试中的逻辑题解析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逻辑基础概念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逻辑是研究推理的有效性和正确性的科学。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它关注从已知信息推导出新信息的过程和方法。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逻辑帮助我们评估论证的有效性，区分真实和虚假的结论。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什么是逻辑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在决策制定、问题解决和沟通中，逻辑能够提高我们的效率和准确性。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在学术研究和科学探索中，逻辑是建立可靠知识和理论的基础。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870" b="987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在日常生活和工作中，逻辑能够帮助我们更清晰地思考和表达。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事物在同一时刻具有同一性，即一个事物不能同时存在又不存在。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不矛盾律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一个事物不能同时具有两个相互排斥的属性。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排中律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一个事物要么存在，要么不存在，没有中间状态。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充足理由律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任何事物的存在都有其充足理由，且该理由必须是可以被验证的。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演绎推理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从一般到特殊的推理过程。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演绎推理是从一般性前提出发，通过推导得出具体结论的过程。它通常用于验证理论或推理出具体事实。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严谨的推理过程。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演绎推理具有严谨的逻辑结构，其结论是直接从前提得出的，具有较强的必然性。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归纳推理是从具体事实出发，通过概括、总结得出一般性结论的过程。它通常用于发现新的规律或理论。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基于经验事实的推理。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归纳推理是基于经验事实的，其结论是对观察到的现象的总结和概括，具有较大的或然性。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从特殊到一般的推理过程。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归纳推理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从结果追溯原因的推理过程。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推测性推理过程。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溯因推理是一种推测性的推理过程，其结论是建立在分析、经验和逻辑基础上的，具有较大的或然性。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溯因推理是从已知结果出发，通过分析、推测得出可能的原因的推理过程。它常用于解释事件发生的原因。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溯因推理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https://d.book118.com/238023107076006045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2024-09-26T03:48:21.401</cp:lastPrinted>
  <dcterms:created xsi:type="dcterms:W3CDTF">2024-09-25T19:48:21Z</dcterms:created>
  <dcterms:modified xsi:type="dcterms:W3CDTF">2024-09-25T19:48:23Z</dcterms:modified>
</cp:coreProperties>
</file>