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7A5BD-BE17-4895-99E5-8325B9C9F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58882-D366-4541-A915-95B0D8FD9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98AF8C-1C9D-4F5A-839B-687555294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2E802F-7DEE-45EF-B3F6-A71D5CEA4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3FA3E1-3321-4D8D-8256-7F23E6F48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AAAE70-6868-4878-A3C1-4D3F1C9F8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9C159E-6ABD-4746-B92C-36969C2DA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2FF8EB-254F-424B-9312-88F32C8C5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1216B6-C5A2-437F-B403-E6B5DCE43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B74117-4142-4CB4-9E7D-12B597810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1D5733-E7D8-494D-85C4-26F72325D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pn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2401412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97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硝甘油身体护理分享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硝甘油身体护理简介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硝甘油身体护理的功效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硝甘油身体护理的成分与作用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硝甘油身体护理的注意事项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硝甘油身体护理的常见问题解答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硝甘油身体护理的推荐与搭配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硝甘油身体护理简介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天然成分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硝甘油身体护理产品采用天然植物提取物，无添加化学成分，对皮肤温和无刺激。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高效保湿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产品含有丰富的保湿成分，能够深层滋润皮肤，缓解皮肤干燥、脱屑等现象。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舒缓修护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具有舒缓修护功效，能够改善皮肤敏感、红肿等问题，增强皮肤免疫力。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持久留香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产品散发自然清新的香气，能够持久留香，提升使用感受。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使用方法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清洁皮肤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在使用硝甘油身体护理产品前，先清洁皮肤，去除污垢和油脂。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适量涂抹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取适量硝甘油身体护理产品，均匀涂抹在身体需要的部位，轻轻按摩至吸收。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定时使用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根据个人需要，定时使用硝甘油身体护理产品，保持皮肤滋润和健康。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适用人群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适合所有肤质人群使用，特别是干燥、敏感肌肤人群。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孕妇、哺乳期妇女及儿童请在成人监护指导下使用。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对硝甘油成分过敏者禁用。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硝甘油身体护理的功效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保湿滋润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硝甘油具有很好的保湿性，能够锁住水分，使皮肤保持湿润状态，预防干燥和裂纹的出现。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硝甘油能够渗透到肌肤深层，为肌肤提供持久的滋润，使皮肤柔软光滑。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083" r="1608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硝甘油具有舒缓作用，能够缓解肌肤不适感，如瘙痒、刺痛等。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硝甘油能够促进皮肤细胞的再生和修复，对于受损肌肤有很好的修复作用。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舒缓修复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硝甘油含有丰富的抗氧化成分，能够抵抗自由基的侵害，延缓皮肤衰老。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硝甘油能够增强皮肤的弹性和紧致度，使皮肤更加年轻有活力。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抗氧化抗衰老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硝甘油能够抑制黑色素的形成，减少色素沉着，使皮肤更加白皙明亮。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硝甘油能够淡化色斑和不均匀肤色，使皮肤看起来更加健康自然。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美白淡斑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硝甘油身体护理的成分与作用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硝甘油是一种有机化合物，常用于治疗心绞痛和高血压等疾病。在身体护理产品中，硝甘油通常作为保湿剂和软化剂使用，能够帮助保持皮肤的水分和弹性。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硝甘油具有很好的渗透性，能够快速被皮肤吸收，深入滋养肌肤底层，为肌肤提供持久的保湿效果。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硝甘油还具有舒缓和镇静的作用，对于敏感肌肤和受损肌肤有很好的修复作用，能够减轻肌肤的炎症和红肿。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8687" r="8687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1901" r="11901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0871" b="10871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硝甘油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其他主要成分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1156764"/>
            <a:ext cx="7520622" cy="1946545"/>
            <a:chOff x="454963" y="1156764"/>
            <a:chExt cx="7520622" cy="1946545"/>
          </a:xfrm>
        </p:grpSpPr>
        <p:sp>
          <p:nvSpPr>
            <p:cNvPr id="26" name="TextBox 26"/>
            <p:cNvSpPr txBox="1"/>
            <p:nvPr/>
          </p:nvSpPr>
          <p:spPr>
            <a:xfrm>
              <a:off x="454963" y="115676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除了硝甘油外，身体护理产品中通常还含有其他重要的成分，如油脂、蜡、植物提取物等。这些成分能够共同作用，为肌肤提供全面的滋养和保护。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4153723" y="4220054"/>
            <a:ext cx="7520622" cy="1946545"/>
            <a:chOff x="4153723" y="4220054"/>
            <a:chExt cx="7520622" cy="1946545"/>
          </a:xfrm>
        </p:grpSpPr>
        <p:sp>
          <p:nvSpPr>
            <p:cNvPr id="28" name="TextBox 28"/>
            <p:cNvSpPr txBox="1"/>
            <p:nvPr/>
          </p:nvSpPr>
          <p:spPr>
            <a:xfrm>
              <a:off x="4153723" y="4220054"/>
              <a:ext cx="7520622" cy="19465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油脂和蜡能够形成保护膜，锁住水分和营养，使皮肤保持柔软光滑。植物提取物则富含多种维生素、抗氧化剂和抗炎物质，能够有效地舒缓肌肤、抗氧化和抗炎。</a:t>
              </a:r>
            </a:p>
          </p:txBody>
        </p:sp>
      </p:grpSp>
      <p:pic>
        <p:nvPicPr>
          <p:cNvPr id="29" name="Picture 2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8532" r="8532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https://d.book118.com/238024014124006030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2024-09-07T10:49:26.989</cp:lastPrinted>
  <dcterms:created xsi:type="dcterms:W3CDTF">2024-09-07T02:49:27Z</dcterms:created>
  <dcterms:modified xsi:type="dcterms:W3CDTF">2024-09-07T02:49:29Z</dcterms:modified>
</cp:coreProperties>
</file>