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0A5CA-1803-4DC8-A76F-74E45B75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6F0E6-8930-455F-ACCF-E2EE15DF7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014C4-51D5-40B9-8D66-8519BA731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85939-1921-4511-82F1-ADCE55B5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73305D-64B0-437E-A741-74B0C932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F5D48-1F63-4FF9-ABE8-6AFDF2B4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14F4CD-6068-441A-8692-B7C28429D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DE7F9-7955-40FB-A442-2044D80F1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35E39-FD1A-4370-B358-551E6FCE6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9C20A-2DB9-4098-89A6-4B88C353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2D6A6-6A8A-45A9-81D5-6BF635EFC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5047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大学物理课件第3章-刚体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刚体的定义与性质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刚体的动力学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刚体的能量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刚体的平衡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在任何力的作用下，其形状和大小都不会发生变化的理想化物体。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刚体是一种理想化的物理模型，用于研究物体在力的作用下保持形状和大小不变的性质。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刚体的定义总结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刚体的性质总结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刚体的性质包括不发生形变、具有无限大的弹性和重心位置不变。这些性质使得刚体成为研究力和运动关系的理想化模型。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刚体不发生形变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由于刚体是理想化的模型，它不会因为受到力的作用而发生形变。所有作用在刚体上的力都会引起它的平动或转动。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刚体具有无限大的弹性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在刚体中，力的作用只能改变物体的运动状态，而不能改变物体的内部结构。因此，刚体具有无限大的弹性，即它不会因为力的作用而产生弹性形变。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刚体的重心位置不变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由于刚体不发生形变，其重心位置不会因为受到力的作用而改变。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固定刚体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固定刚体是指形状和大小始终不变的刚体。这类刚体通常用于研究力的平衡和静力问题。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可动刚体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可动刚体是指可以发生平动或转动的刚体。这类刚体通常用于研究物体的运动状态和力的作用效果。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刚体的分类总结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根据是否可以发生平动或转动，可以将刚体分为可动刚体和固定刚体两类。不同类型的刚体在研究力和运动关系时具有不同的应用场景和特点。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669" r="1066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92" b="1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刚体的运动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刚体在运动过程中，其上任意两点都保持相对位置不变的运动。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平动定义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58" b="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平动特点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800" r="1980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平动的分类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刚体上任意两点在运动过程中保持相对位置不变，刚体整体做平行移动，没有发生旋转。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根据刚体整体移动的形式，平动可以分为直线平动和曲线平动。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刚体绕某一定点做圆弧或圆周运动的运动。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989" b="1398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转动定义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刚体上任意两点绕固定点做圆弧或圆周运动，刚体整体不发生平移，只发生旋转。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转动特点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根据刚体旋转的形式，转动可以分为定轴转动和定点转动。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转动的分类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61" b="276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46" b="116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平动与转动的耦合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平动与转动的耦合定义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刚体在运动过程中同时发生平动和转动的运动。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平动与转动的耦合特点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刚体在运动过程中既发生平移又发生旋转，是平动和转动的综合效果。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平动与转动的耦合应用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在机械工程、航空航天等领域中，常常需要研究刚体的平动与转动的耦合运动，以实现特定的运动效果和功能。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刚体的动力学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力矩是力和力臂的乘积，表示力对物体转动作用的物理量。力矩的矢量方向与力和转动轴线之间的夹角有关。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动量矩是刚体转动动量和转动轴线之间的矢量积，表示刚体转动动量的物理量。动量矩的矢量方向与转动轴线方向相同。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06" r="19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力矩与动量矩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刚体的动量定理表述为合外力的冲量等于刚体动量的变化量。对于质点系来说，合外力的冲量等于质点系动量的变化量。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动量定理可以用于分析刚体的平动和转动，以及碰撞、冲击等动力学问题。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刚体的动量定理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https://d.book118.com/238025047052006035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2024-09-14T03:41:02.394</cp:lastPrinted>
  <dcterms:created xsi:type="dcterms:W3CDTF">2024-09-13T19:41:02Z</dcterms:created>
  <dcterms:modified xsi:type="dcterms:W3CDTF">2024-09-13T19:41:04Z</dcterms:modified>
</cp:coreProperties>
</file>