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E28F75C-C4A6-453E-ABDB-FDBC97628A1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0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4875C7-07E9-4382-97FC-47BC60580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35B7DC-8344-4F07-A360-5A123AD0E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29F6AA-03E9-491F-959C-EBC11396C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C18EC0-74CF-489E-BE0B-B69952093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EB280A-0EE0-4023-8A7A-4AFEE6CFA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16AA54-1BD8-4085-A26B-921587C02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CD92A6-8FBC-4E96-9DAC-854DF41EA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076A45-1CDB-4DD8-8E56-2C3308D16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25C244-6050-415D-A78D-01080C51F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F997F0-4772-40C5-B139-7D71125B0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83A748-6E98-461D-A162-3CB93B625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27305A1-FFE8-4356-BFEB-54555949F14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CDD906B-5E8E-40B7-A0AB-B5814B8972F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25070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安全风险管理管理培训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概述安全风险管理管理培训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安全风险评估与识别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安全风险控制与应对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安全风险管理的组织化建设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安全风险管理的监督与提升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概述安全风险管理管理培训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安全风险管理管理培训简介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安全风险管理是组织内非常重要的一项工作，通过对潜在风险的认知和有效的控制，可以保障员工的安全和组织的稳定。本课程旨在介绍安全风险管理的基本概念和应用，以及为什么进行相关培训是必要的。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安全风险管理的基础知识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了解风险的来源和可能影响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安全风险识别与评估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制定相应措施降低风险发生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安全风险控制与应对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建立有效的管理体系和方法论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安全风险管理的流程与方法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安全风险管理的关键要素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安全风险管理的成功离不开领导层的承诺和支持，员工的积极参与与合作，以及制定详细的制度和流程。这些要素共同构建了一个健全的安全管理体系，确保公司运作的平稳和员工的安全。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成功案例分享与借鉴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分享成功经验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激发学习动力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推动安全文化发展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安全风险管理的案例分析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事故案例分析与教训总结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深入分析事故原因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总结经验教训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改进安全措施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安全风险评估与识别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安全风险评估方法论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风险评估是评估和识别潜在安全风险的过程。通过量化与定性的评估方法，可以有效地识别企业面临的各种安全风险，并制定相应的防范措施。同时，制定风险评估指标与标准可以帮助企业建立起科学的风险评估体系，提高安全管理水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安全风险识别技巧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内部与外部因素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安全隐患的常见来源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SWOT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分析、风险矩阵等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安全风险识别的方法与技巧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安全风险评估工具介绍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常用软件有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、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YY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安全风险评估软件的使用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评估工具的功能、适用范围等方面比较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安全风险评估工具的比较与选择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安全风险评估结果分析与应对措施制定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分析评估结果的关键点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制定应对方案的步骤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安全风险评估实战演练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实际案例的安全风险评估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案例一的评估过程和结果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案例二的评估方法与建议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风险评估与识别是企业管理中非常重要的一环。只有通过科学的评估和准确的识别，企业才能及时发现潜在风险并制定有效的预防措施。建议企业在实践中不断完善风险评估体系，提高安全管理水平，确保企业的持续稳定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安全风险控制与应对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安全风险控制策略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安全风险控制的基本原则包括确定风险、评估风险、控制风险、接受风险和监督风险。风险控制的主要方法包括风险避免、风险减轻、风险转移和风险承担。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安全风险控制实施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确保操作规范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制定安全标准与规程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持续提高员工安全意识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提升安全意识与培训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安全风险应对机制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建立应急响应机制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应急预案的制定与实施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及时处理和总结事故经验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安全事故的处理与总结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风险控制成果的持续改进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根据评估结果制定改进计划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定期审查并完善安全风险控制措施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安全风险控制成效评估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风险控制效果的检查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定期检查风险控制措施的有效性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分析风险控制效果的优缺点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确保组织安全稳定发展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安全风险控制的重要性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适应环境变化，提高应对能力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持续改进的必要性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共同应对安全风险挑战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团队合作与沟通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安全风险管理的组织化建设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https://d.book118.com/238025070011006050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128</Paragraphs>
  <Slides>21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安全风险管理管理培训</vt:lpstr>
      <vt:lpstr>目录</vt:lpstr>
      <vt:lpstr>第1章 概述安全风险管理管理培训</vt:lpstr>
      <vt:lpstr>安全风险管理管理培训简介</vt:lpstr>
      <vt:lpstr>安全风险管理的基础知识</vt:lpstr>
      <vt:lpstr> </vt:lpstr>
      <vt:lpstr>安全风险管理的案例分析</vt:lpstr>
      <vt:lpstr>第2章 安全风险评估与识别</vt:lpstr>
      <vt:lpstr> </vt:lpstr>
      <vt:lpstr>安全风险识别技巧</vt:lpstr>
      <vt:lpstr>安全风险评估工具介绍</vt:lpstr>
      <vt:lpstr>安全风险评估实战演练</vt:lpstr>
      <vt:lpstr>总结</vt:lpstr>
      <vt:lpstr>第3章 安全风险控制与应对</vt:lpstr>
      <vt:lpstr> </vt:lpstr>
      <vt:lpstr>安全风险控制实施</vt:lpstr>
      <vt:lpstr>安全风险应对机制</vt:lpstr>
      <vt:lpstr>安全风险控制成效评估</vt:lpstr>
      <vt:lpstr>总结</vt:lpstr>
      <vt:lpstr>第四章 安全风险管理的组织化建设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2024-09-29T14:58:43.039</cp:lastPrinted>
  <dcterms:created xsi:type="dcterms:W3CDTF">2024-09-29T06:58:43Z</dcterms:created>
  <dcterms:modified xsi:type="dcterms:W3CDTF">2024-09-29T06:58:45Z</dcterms:modified>
</cp:coreProperties>
</file>