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416C-EBEA-4017-81F6-F938176E8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69D9B-FAC8-402E-A50E-EE86855D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D54A5-8F5F-4CA1-8773-B0AA8893D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F7EFA-929F-465D-AFF7-6B8B5088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EB75C-2B5B-4CDA-B8B7-F18EE379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CDD4F-28E3-4531-87AC-C80F8192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88AB8-9F39-4C4E-9611-F5CCB6A8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2A1CA-CD58-41C6-A629-0E05E6E1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00CCD-D45A-44C2-BDC8-C82CABC3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8F4CF-9DB1-4621-A1D1-25BB33B8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C1E39-64C1-450B-BFA1-1232CC9F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7127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应用WI进行皮肤病诊断和治疗的临床实践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WI技术在皮肤病领域应用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医学界对WI技术评价与展望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皮肤病概述与现状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皮肤病定义及分类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皮肤病是指影响皮肤、皮肤附属器官（如毛发、指甲）以及皮肤相关组织（如血管、神经、肌肉等）的一类疾病。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根据病因、病理和临床表现，皮肤病可分为感染性皮肤病、炎症性皮肤病、肿瘤性皮肤病、遗传性皮肤病等。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皮肤病的发病率较高，受多种因素影响，如环境、遗传、生活习惯等。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皮肤病不仅影响患者的身体健康，还可能对患者的心理、社交和生活质量产生严重影响。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发病率与危害程度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包括肉眼观察、皮肤镜检查、组织病理学检查等。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传统诊断方法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传统诊断方法存在一定的主观性和误差率，且对于某些皮肤病难以做出准确诊断。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传统诊断方法及局限性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临床治疗手段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包括药物治疗、物理治疗（如光疗、冷冻疗法等）和手术治疗等。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由于皮肤病的种类繁多，病因复杂，因此临床治疗存在一定的难度和挑战，需要个体化、综合性的治疗方案。同时，部分皮肤病的治疗效果并不理想，需要不断探索新的治疗方法和手段。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临床治疗手段及挑战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WI技术在皮肤病领域应用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无创性检测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避免传统皮肤活检带来的创伤和疼痛，降低患者接受度。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提供高分辨率的皮肤影像，能够清晰显示皮肤表层和深层结构，提高诊断的精准度。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能够实时观察皮肤病变的发展过程，为医生提供更为准确的诊断依据。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基于光学原理，通过皮肤表面的反射或透射光来获取皮肤内部结构信息，形成高分辨率的皮肤影像。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皮肤影像获取与处理流程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皮肤影像获取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使用专业的皮肤影像采集设备，如皮肤镜、皮肤CT等，获取患者皮肤表面的高清影像。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预处理操作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对获取的原始影像进行去噪、增强等预处理操作，提高影像质量和可辨识度。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特征提取与分类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利用图像处理技术提取影像中的关键特征，如颜色、纹理等，并根据特征对皮肤病变进行分类。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诊断结果输出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将分类结果以直观的方式展示给医生，辅助医生进行快速、准确的诊断。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通过图像处理技术自动检测皮肤影像中的病变区域，减少医生手动勾画的繁琐操作。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病变区域自动检测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病变类型识别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相似病例推荐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诊断报告生成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基于深度学习等算法对皮肤病变类型进行自动识别，提高诊断的效率和准确性。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根据当前患者的皮肤影像，在数据库中检索相似病例并推荐给医生，为医生提供诊断参考。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自动生成详细的诊断报告，包括病变描述、诊断结果、治疗建议等信息，方便医生与患者沟通。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辅助诊断功能展示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通过定期获取患者皮肤影像，对比治疗前后的影像变化，评估治疗效果的优劣。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收集大量患者的皮肤影像和诊断数据，进行统计分析，为皮肤病的研究和治疗提供有力支持。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通过互联网将WI技术与远程医疗相结合，实现远程皮肤病诊断和治疗，扩大优质医疗资源的覆盖范围。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病情跟踪与预警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对患者进行长期跟踪管理，及时发现病情变化并发出预警信息，提醒医生调整治疗方案。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治疗效果评估与跟踪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" r="253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湿疹/皮炎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通过WI系统对皮肤病变进行高精度成像，结合患者病史和临床表现，实现快速、准确的诊断。采用局部药物治疗、光疗等综合治疗手段，有效缓解患者症状。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利用WI技术观察皮肤病变的微观结构，明确银屑病的诊断。根据患者病情严重程度，制定个性化的治疗方案，包括局部用药、系统治疗等，显著改善患者生活质量。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皮肤肿瘤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借助WI系统对皮肤肿瘤进行早期诊断和鉴别诊断，提高肿瘤检出率。结合手术切除、放疗、化疗等综合治疗手段，延长患者生存期。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复杂病例多学科协作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针对涉及多个学科的复杂病例，组织皮肤科、外科、内科等多学科专家进行联合会诊，制定综合治疗方案。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药物治疗效果不佳病例调整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对于药物治疗效果不佳的病例，通过WI系统监测病情变化，及时调整治疗方案，提高治疗效果。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罕见皮肤病诊断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针对罕见皮肤病，通过WI系统收集皮肤病变影像资料，结合国内外专家会诊意见，提高诊断准确率。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疑难杂症处理经验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通过问卷调查、面对面访谈等方式，收集患者对治疗效果的反馈意见，评估治疗满意度。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针对医院环境、医生态度、诊疗流程等方面进行评价，了解患者对医疗服务的满意度和需求。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对患者进行后续治疗意愿调查，分析影响患者治疗意愿的因素，为改进医疗服务提供参考。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后续治疗意愿调查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患者反馈与满意度调查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https://d.book118.com/238027127131006032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2024-09-10T12:05:49.052</cp:lastPrinted>
  <dcterms:created xsi:type="dcterms:W3CDTF">2024-09-10T04:05:49Z</dcterms:created>
  <dcterms:modified xsi:type="dcterms:W3CDTF">2024-09-10T04:05:51Z</dcterms:modified>
</cp:coreProperties>
</file>