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2A035-19F6-44A3-83AA-129F31F4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55F5B-6787-403D-AA9E-0257C16DB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15B80-2021-4277-81D0-404844EF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C7FD3-C460-4697-A941-A3243423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5E341-B27B-4532-A8F8-D8EC2C38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BC483-155C-4B6D-99DC-BB692835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A2515-7006-4CE9-A8A5-9B2C6233E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97582-CC56-4EA3-A7D3-3FAB00A4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11EB2-2587-4B61-A46A-37982F196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FAC48-2872-4DFD-951C-2EE3830B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D112-9B0F-4E29-80A2-1475DAEC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0111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患者健康教育课件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患者健康教育概述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常见疾病防治知识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药物治疗与合理用药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营养膳食与健康生活方式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心理调适与康复护理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通过患者健康教育，旨在帮助患者建立健康的生活方式和行为习惯，提高自我保健意识和能力，促进疾病的康复和预防复发。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患者健康教育是指通过有计划、有组织、有系统的教育活动，使患者了解有关自身疾病的知识，掌握自我保健和自我管理的技能，提高生活质量的过程。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提高患者治疗依从性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降低疾病复发率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281" b="232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22" r="82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通过健康教育，患者能够更好地理解治疗方案和医生的建议，从而提高治疗依从性。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通过掌握自我保健和自我管理的技能，患者可以更好地控制疾病的发展，降低复发率。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通过健康的生活方式和行为习惯，患者可以改善身体状况，提高生活质量。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课件内容应包括疾病的基本知识、治疗方法、药物使用、饮食调整、运动锻炼、心理调适等方面。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课件结构应清晰明了，包括标题、目录、正文、总结等部分，便于患者理解和记忆。同时，应结合图文、案例等多种形式进行呈现，增加趣味性和互动性。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常见疾病防治知识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讲解感冒的症状、传播途径和预防措施，如保持室内通风、勤洗手、避免去人群密集场所等。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介绍哮喘的发病原因、诱发因素和治疗方法，如避免过敏原、规范使用药物等。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阐述慢阻肺的病理生理、临床表现和诊治原则，如戒烟、氧疗、药物治疗等。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呼吸系统疾病防治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讲解高血压的危害、诊断标准和治疗方法，如低盐饮食、适量运动、按时服药等。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介绍冠心病的发病机制、临床表现和救治措施，如控制危险因素、药物治疗、介入治疗等。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阐述心力衰竭的病理生理、诊断和治疗方法，如限制水分摄入、低盐饮食、药物治疗等。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心血管系统疾病防治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讲解胃炎的发病原因、症状和治疗措施，如饮食调理、药物治疗等。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10" r="27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介绍胃溃疡的病理生理、临床表现和治疗方法，如避免刺激性食物和药物、规范治疗等。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833" b="8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阐述肝炎的传播途径、预防措施和治疗原则，如接种疫苗、避免不洁饮食和注射等。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消化系统疾病防治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72" b="26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泌尿系统疾病防治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尿路感染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讲解尿路感染的发病原因、症状和治疗措施，如多饮水、注意个人卫生、药物治疗等。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肾结石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介绍肾结石的形成原因、症状和治疗方法，如调整饮食、药物治疗、碎石术等。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阐述肾炎的病理生理、临床表现和诊治原则，如控制感染、保护肾功能、药物治疗等。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药物治疗与合理用药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降糖药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药物种类及作用机制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通过抑制或杀灭细菌，治疗感染性疾病。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通过不同机制降低血压，预防和治疗高血压。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通过抑制疼痛感受器或阻断疼痛传导通路，缓解疼痛症状。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通过促进胰岛素分泌或提高组织对胰岛素的敏感性，降低血糖水平。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注意饮食禁忌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合理用药原则与注意事项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按照规定的用药时间和剂量服药，确保药物在体内维持有效浓度。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严格按照医生的指示使用药物，不随意更改剂量或停药。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某些药物可能与食物相互作用，影响药效，应遵医嘱注意饮食禁忌。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在服用多种药物时，应注意药物之间的相互作用，避免不良反应的发生。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https://d.book118.com/238030111013006033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2024-09-10T20:48:25.018</cp:lastPrinted>
  <dcterms:created xsi:type="dcterms:W3CDTF">2024-09-10T12:48:25Z</dcterms:created>
  <dcterms:modified xsi:type="dcterms:W3CDTF">2024-09-10T12:48:27Z</dcterms:modified>
</cp:coreProperties>
</file>