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28680-1D9A-4375-92CB-74EF0D9B8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1AC32-226B-4932-AEE1-665C63366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7F15C-FFCF-440A-B79C-4A139FA8A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76AA4-8F75-4C60-A098-BAAC28EB3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B2DDDC-8F17-4482-9B45-BD83FF47D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4C9B43-734C-4BBB-8019-9555DE156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45E341-A170-4C2F-A0A1-C37015183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E8182-BBBA-401B-82B6-77DD21599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441CE-45C8-434B-9BC6-FA58BAC27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BA646-7018-43BD-A25E-1EB7470E3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2CE5E-3931-4CD4-8809-1C708EFF3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3100403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全民健康之路科普知识讲座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全民健康的重要性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健康饮食与营养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运动与健身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心理健康与压力管理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环境与健康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全民健康政策的推动与实践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全民健康的重要性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保持健康可以让人更好地享受生活，减少疾病带来的痛苦和困扰。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583" r="23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促进社会生产力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625" r="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00" r="11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健康的劳动力是社会发展的基石，能够提高生产力和创造力。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预防疾病和保持健康可以减轻医疗体系的负担，降低医疗成本。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健康对个人和社会的影响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健康的生活方式与疾病预防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550" r="1755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合理搭配食物，摄入足够的营养素，避免过度摄入高热量、高脂肪、高糖分的食物。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保持适度的运动量，增强身体素质，预防肥胖、心血管疾病等慢性病。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戒烟和限制酒精摄入对身体健康至关重要，可以降低肺癌、肝病等患病风险。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保持良好的心理状态，减轻压力和焦虑，预防心理障碍和身心疾病。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指个人获取和理解健康信息，并做出有益于健康的决策的能力。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健康素养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通过各种形式的教育活动，提高公众的健康素养，促进健康行为和健康生活方式的形成。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帮助人们树立正确的健康观念，增强自我保健意识，减少不健康行为和疾病风险。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健康教育的重要性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包括学校教育、社区活动、媒体宣传等多种形式，覆盖不同年龄段和人群的需求。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健康教育的方式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健康素养与健康教育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健康饮食与营养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合理膳食有助于预防各种慢性疾病，如心血管疾病、糖尿病、肥胖症等，降低患病风险。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合理膳食是维持人体正常生理功能和生命活动的基础，提供人体所需的各种营养素，满足人体生长发育、新陈代谢和组织修复等生理过程的需求。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合理膳食能够增强人体免疫力，提高抵抗力，减少感染和患病的机会。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255" r="1125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适量摄入优质蛋白质，如鱼、肉、蛋、奶制品等，以满足人体组织生长和修复的需要。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维生素和矿物质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以低糖、高纤维的碳水化合物为主，如全谷类、蔬菜、水果等，控制糖分和淀粉类食物的摄入量。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适量摄入优质脂肪，如橄榄油、鱼油等，避免摄入反式脂肪和饱和脂肪。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保证摄入足够的维生素和矿物质，如钙、铁、锌、维生素C等，以满足人体正常生理功能的需求。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各类营养素的摄入建议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养成定时定量的饮食习惯，避免暴饮暴食，保持适当的饥饿感和饱腹感。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定时定量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摄入多种食物，包括蔬菜、水果、谷物、蛋白质来源等，以满足人体对各种营养素的需求。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控制饮食中盐、糖、脂肪的摄入量，避免过度摄入高热量食物。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控制盐糖脂肪摄入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结合适量的运动，促进新陈代谢和能量消耗，有助于维持健康体重和体态。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坚持运动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健康饮食习惯的培养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运动与健身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运动对健康的益处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运动能够增强心肺功能，提高肺活量和心脏耐力，降低心血管疾病风险。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运动有助于消耗热量，促进新陈代谢，有效控制体重，预防肥胖。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运动能够增强免疫系统的功能，提高抵抗力，减少生病。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运动有助于释放压力，调节情绪，改善睡眠质量，缓解焦虑和抑郁。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提高心肺功能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缓解压力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推荐参与多种运动项目，包括有氧运动、力量训练和灵活性训练，以促进全面发展。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推荐适量的有氧运动，如散步、游泳、孕妇瑜伽等，以保持身体健康和心情愉悦。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推荐低至中等强度的有氧运动，如散步、慢跑、太极拳等，以及增强肌肉力量的运动。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推荐适量的有氧运动，如跑步、跳绳、游泳等，以及增强肌肉力量的运动，如引体向上、俯卧撑等。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适合不同人群的运动方式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https://d.book118.com/238031004032006032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2024-09-09T13:29:54.574</cp:lastPrinted>
  <dcterms:created xsi:type="dcterms:W3CDTF">2024-09-09T05:29:54Z</dcterms:created>
  <dcterms:modified xsi:type="dcterms:W3CDTF">2024-09-09T05:29:56Z</dcterms:modified>
</cp:coreProperties>
</file>