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BE7BD-18F2-4B14-A818-B3D18324F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321DB-C95A-4E11-AA32-9B4D2894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806E4-4B31-46BB-BCB9-6F29BB255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80737-2078-4A20-AE74-C542DA0A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067C8D-B911-4DC0-AD21-49BDF69D3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2CB57-63DA-4BE6-B2CA-A2E453605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994FC-68C8-489C-BDDD-78B0A7A5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F7917-0671-449B-82ED-4AE5E559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67779-A243-4D57-8753-5B83C1AC1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309D2-B8F3-4567-885B-F3E05B98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A0900-B88D-4B3D-9498-4B12F3643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300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糖尿病和痛风定期检查和监测疾病进展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定期检查项目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疾病进展评估指标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提高患者对疾病的认识和自我管理能力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通过定期检查和监测，使患者更好地了解自己的病情，及时调整生活方式和治疗方案，提高自我管理能力。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9849" b="1984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及时发现并控制并发症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糖尿病和痛风均可导致多种并发症，如心血管疾病、肾脏疾病等。通过定期检查和监测，可以及时发现并控制这些并发症，避免病情进一步恶化。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根据患者的病情变化，及时调整治疗方案，提高治疗效果。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一种慢性代谢性疾病，主要表现为高血糖、胰岛素分泌不足或作用障碍等。长期高血糖可导致多种并发症，如视网膜病变、糖尿病肾病等。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一种由于尿酸代谢异常引起的疾病，主要表现为关节疼痛、红肿等。长期痛风可导致关节畸形、肾功能损害等。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糖尿病和痛风概述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定期检查项目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糖化血红蛋白（HbA1c）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反映近2-3个月平均血糖水平，是评估长期血糖控制情况的金标准。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反映基础胰岛素分泌及肝糖原输出情况，是糖尿病最常用的检测指标。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餐后2小时血糖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反映餐后血糖的控制情况，以及食物对血糖的影响。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检测血液中尿酸的浓度，用于评估痛风的风险和疾病控制情况。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血清尿酸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通过收集24小时尿液来测定尿酸排泄量，有助于了解肾脏排泄尿酸的情况。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24小时尿尿酸定量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尿酸监测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定期测量血压可以及时发现高血压，并采取措施控制，减少心血管疾病的风险。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包括胆固醇、甘油三酯等指标，异常血脂水平与糖尿病并发症的发生密切相关。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血压与血脂监测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反映肾小球滤过功能的主要指标，用于评估肾脏功能。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反映肾脏排泄功能，当肾小球滤过率下降到正常值的50%以下时，血尿素氮水平才会升高。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正常情况下尿液中不含或仅含微量蛋白质，当肾小球滤过膜受损时，尿蛋白会异常升高。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血清肌酐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尿蛋白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疾病进展评估指标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糖化血红蛋白（HbA1c）是评估长期血糖控制情况的金标准，能够反映近2-3个月内的平均血糖水平。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反映近2-3个月平均血糖水平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根据患者的年龄、病程、并发症情况等因素，医生会设定个体化的糖化血红蛋白目标值。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目标值设定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建议糖尿病患者每3个月进行一次糖化血红蛋白检测，以便及时调整治疗方案。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糖化血红蛋白水平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记录痛风发作的次数，以评估病情的稳定性。频繁发作提示病情控制不佳。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发作频率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发作诱因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评估痛风发作时关节红肿、疼痛的程度，以及是否伴有全身症状，如发热、寒战等。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了解痛风发作的诱因，如饮食、饮酒、药物等，以便采取针对性措施预防发作。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痛风发作频率与严重程度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https://d.book118.com/238033002015006032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2024-09-09T08:52:54.652</cp:lastPrinted>
  <dcterms:created xsi:type="dcterms:W3CDTF">2024-09-09T00:52:54Z</dcterms:created>
  <dcterms:modified xsi:type="dcterms:W3CDTF">2024-09-09T00:52:56Z</dcterms:modified>
</cp:coreProperties>
</file>