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2796A-A3FA-4D29-8282-60EECBB7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BCA42-4D7A-47C5-9C6B-48D859D4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F230A-765D-4056-AC6F-AB3301137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E1971-D598-4561-B61E-4E2FD066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1CF37-7E14-41FC-B9B6-9C9513B1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42C50-A573-4E26-A731-F27A0300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1AC81-E386-456E-8B85-20E82E6E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2B5E8-7F0F-46CB-B7DA-45742630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AD919-4BE5-494E-85C3-144F945E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6BC05-E5A1-4A6F-A9DA-E92B4053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3CBE6-B12F-426E-85C6-E7BE9EB1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304003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210551" y="2003989"/>
            <a:ext cx="3784600" cy="712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武汉撤侨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60F0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6191231" y="2185166"/>
            <a:ext cx="3565525" cy="2596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758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实施流程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1533326" y="1973141"/>
            <a:ext cx="4187190" cy="1834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47"/>
              </a:lnSpc>
            </a:pPr>
            <a:endParaRPr lang="Arial" altLang="Arial" sz="100"/>
          </a:p>
          <a:p>
            <a:pPr marL="142679" algn="l" rtl="0" eaLnBrk="0">
              <a:lnSpc>
                <a:spcPct val="66000"/>
              </a:lnSpc>
            </a:pPr>
            <a:r>
              <a:rPr sz="5700" spc="14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  <a:p>
            <a:pPr marL="12700" algn="l" rtl="0" eaLnBrk="0">
              <a:lnSpc>
                <a:spcPts val="9723"/>
              </a:lnSpc>
            </a:pPr>
            <a:r>
              <a:rPr sz="5700" spc="-1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3566016" y="972797"/>
            <a:ext cx="5113020" cy="3548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819"/>
              </a:lnSpc>
            </a:pPr>
            <a:endParaRPr lang="Arial" altLang="Arial" sz="100"/>
          </a:p>
          <a:p>
            <a:pPr marL="1990487" algn="l" rtl="0" eaLnBrk="0">
              <a:lnSpc>
                <a:spcPct val="90000"/>
              </a:lnSpc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9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textbox 12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13" name="textbox 13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73623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14" name="textbox 14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15" name="textbox 15"/>
          <p:cNvSpPr/>
          <p:nvPr/>
        </p:nvSpPr>
        <p:spPr>
          <a:xfrm>
            <a:off x="5925261" y="5361574"/>
            <a:ext cx="421576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而，随着全球疫情的蔓延，武汉的旅游业和国际</a:t>
            </a:r>
            <a:endParaRPr lang="Microsoft YaHei" altLang="Microsoft YaHei" sz="1500"/>
          </a:p>
          <a:p>
            <a:pPr marL="1257045" algn="l" rtl="0" eaLnBrk="0">
              <a:lnSpc>
                <a:spcPts val="2699"/>
              </a:lnSpc>
            </a:pPr>
            <a:r>
              <a:rPr sz="1500" spc="-1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贸易受到严重影响</a:t>
            </a:r>
            <a:r>
              <a:rPr sz="1500" spc="-1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5929071" y="2418935"/>
            <a:ext cx="421195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武汉是中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国的重要城市之一，拥有丰富的历史文化</a:t>
            </a:r>
            <a:endParaRPr lang="Microsoft YaHei" altLang="Microsoft YaHei" sz="1500"/>
          </a:p>
          <a:p>
            <a:pPr marL="1534222" algn="l" rtl="0" eaLnBrk="0">
              <a:lnSpc>
                <a:spcPts val="2696"/>
              </a:lnSpc>
            </a:pPr>
            <a:r>
              <a:rPr sz="14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和经济资源</a:t>
            </a:r>
            <a:r>
              <a:rPr sz="14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7" name="textbox 17"/>
          <p:cNvSpPr/>
          <p:nvPr/>
        </p:nvSpPr>
        <p:spPr>
          <a:xfrm>
            <a:off x="5927737" y="3872148"/>
            <a:ext cx="4213225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，武汉经济发展迅速，成为中国的经济中心</a:t>
            </a:r>
            <a:endParaRPr lang="Microsoft YaHei" altLang="Microsoft YaHei" sz="1500"/>
          </a:p>
          <a:p>
            <a:pPr marL="1820544" algn="l" rtl="0" eaLnBrk="0">
              <a:lnSpc>
                <a:spcPts val="2659"/>
              </a:lnSpc>
            </a:pP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</a:t>
            </a:r>
            <a:r>
              <a:rPr sz="13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" name="textbox 18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391478" y="1508031"/>
            <a:ext cx="3311882" cy="4326814"/>
            <a:chExt cx="3311882" cy="4326814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41" name="textbox 41"/>
            <p:cNvSpPr/>
            <p:nvPr/>
          </p:nvSpPr>
          <p:spPr>
            <a:xfrm>
              <a:off x="-12700" y="-12700"/>
              <a:ext cx="3337559" cy="4371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8796"/>
                </a:lnSpc>
              </a:pPr>
              <a:endParaRPr lang="Arial" altLang="Arial" sz="100"/>
            </a:p>
            <a:p>
              <a:pPr marL="341808" algn="l" rtl="0" eaLnBrk="0">
                <a:lnSpc>
                  <a:spcPct val="9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为了保障海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外公民和留学生的生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1099808" indent="-761999" algn="l" rtl="0" eaLnBrk="0">
                <a:lnSpc>
                  <a:spcPct val="106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命安全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和健康，政府决定制定武   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汉撤侨方案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8167151" y="1508031"/>
            <a:ext cx="3311882" cy="4326814"/>
            <a:chExt cx="3311882" cy="4326814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43" name="textbox 43"/>
            <p:cNvSpPr/>
            <p:nvPr/>
          </p:nvSpPr>
          <p:spPr>
            <a:xfrm>
              <a:off x="-12700" y="-12700"/>
              <a:ext cx="3337559" cy="4371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2368" indent="9525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撤侨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方案旨在确保撤离人员的安   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全和健康，并尽快将他们送回国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04605" y="1508031"/>
            <a:ext cx="3311881" cy="4326814"/>
            <a:chExt cx="3311881" cy="4326814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311881" cy="4326814"/>
            </a:xfrm>
            <a:prstGeom prst="rect">
              <a:avLst/>
            </a:prstGeom>
          </p:spPr>
        </p:pic>
        <p:sp>
          <p:nvSpPr>
            <p:cNvPr id="45" name="textbox 45"/>
            <p:cNvSpPr/>
            <p:nvPr/>
          </p:nvSpPr>
          <p:spPr>
            <a:xfrm>
              <a:off x="-12700" y="-12700"/>
              <a:ext cx="3337559" cy="43726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8737"/>
                </a:lnSpc>
              </a:pPr>
              <a:endParaRPr lang="Arial" altLang="Arial" sz="100"/>
            </a:p>
            <a:p>
              <a:pPr marL="308119" algn="l" rtl="0" eaLnBrk="0">
                <a:lnSpc>
                  <a:spcPct val="9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随着疫情的加剧，许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多在武汉的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251856" indent="-952690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海外公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民和留学生面临困境，需     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要回国。</a:t>
              </a:r>
              <a:endParaRPr lang="Microsoft YaHei" altLang="Microsoft YaHei" sz="1500"/>
            </a:p>
          </p:txBody>
        </p:sp>
      </p:grpSp>
      <p:sp>
        <p:nvSpPr>
          <p:cNvPr id="46" name="textbox 46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因和必要性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3566016" y="972797"/>
            <a:ext cx="5113020" cy="3550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436"/>
              </a:lnSpc>
            </a:pPr>
            <a:endParaRPr lang="Arial" altLang="Arial" sz="100"/>
          </a:p>
          <a:p>
            <a:pPr marL="822341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撤侨方案内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71" name="picture 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8486354" y="4650740"/>
            <a:ext cx="242506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选择安全、便利的机场和港口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1300"/>
          </a:p>
          <a:p>
            <a:pPr marL="12700" indent="4800" algn="l" rtl="0" eaLnBrk="0">
              <a:lnSpc>
                <a:spcPct val="160000"/>
              </a:lnSpc>
              <a:spcBef>
                <a:spcPts val="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为撤侨的起始地点，确保撤侨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 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程的安全和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顺利。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间与地点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5" name="textbox 95"/>
          <p:cNvSpPr/>
          <p:nvPr/>
        </p:nvSpPr>
        <p:spPr>
          <a:xfrm>
            <a:off x="8487382" y="2548127"/>
            <a:ext cx="242379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2872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根据疫情发展和国内外形势，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定撤侨的具体时间。</a:t>
            </a:r>
            <a:endParaRPr lang="Microsoft YaHei" altLang="Microsoft YaHei" sz="1300"/>
          </a:p>
        </p:txBody>
      </p:sp>
      <p:sp>
        <p:nvSpPr>
          <p:cNvPr id="96" name="textbox 96"/>
          <p:cNvSpPr/>
          <p:nvPr/>
        </p:nvSpPr>
        <p:spPr>
          <a:xfrm>
            <a:off x="9533558" y="1991372"/>
            <a:ext cx="82359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撤侨时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1500"/>
          </a:p>
        </p:txBody>
      </p:sp>
      <p:sp>
        <p:nvSpPr>
          <p:cNvPr id="97" name="textbox 97"/>
          <p:cNvSpPr/>
          <p:nvPr/>
        </p:nvSpPr>
        <p:spPr>
          <a:xfrm>
            <a:off x="9533558" y="4135119"/>
            <a:ext cx="82359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撤侨地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</p:txBody>
      </p:sp>
      <p:sp>
        <p:nvSpPr>
          <p:cNvPr id="98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1" name="textbox 101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AD9348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468" algn="l" rtl="0" eaLnBrk="0">
              <a:lnSpc>
                <a:spcPct val="95000"/>
              </a:lnSpc>
              <a:spcBef>
                <a:spcPts val="7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endParaRPr lang="Microsoft YaHei" altLang="Microsoft YaHei" sz="1500"/>
          </a:p>
          <a:p>
            <a:pPr marL="228725" algn="l" rtl="0" eaLnBrk="0">
              <a:lnSpc>
                <a:spcPct val="86000"/>
              </a:lnSpc>
              <a:spcBef>
                <a:spcPts val="150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选择具备良好安全性能和防疫措施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230611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交通工具，如民航客机、邮轮、火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Microsoft YaHei" altLang="Microsoft YaHei" sz="1300"/>
          </a:p>
          <a:p>
            <a:pPr marL="228725" algn="l" rtl="0" eaLnBrk="0">
              <a:lnSpc>
                <a:spcPts val="2434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等，确保撤侨人员的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全和舒适。</a:t>
            </a:r>
            <a:endParaRPr lang="Microsoft YaHei" altLang="Microsoft YaHei" sz="1300"/>
          </a:p>
        </p:txBody>
      </p:sp>
      <p:sp>
        <p:nvSpPr>
          <p:cNvPr id="102" name="textbox 102"/>
          <p:cNvSpPr/>
          <p:nvPr/>
        </p:nvSpPr>
        <p:spPr>
          <a:xfrm>
            <a:off x="643049" y="1460539"/>
            <a:ext cx="2767964" cy="1315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2"/>
              </a:lnSpc>
            </a:pPr>
            <a:endParaRPr lang="Arial" altLang="Arial" sz="100"/>
          </a:p>
          <a:p>
            <a:pPr marL="14414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撤侨方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4414" algn="l" rtl="0" eaLnBrk="0">
              <a:lnSpc>
                <a:spcPct val="94000"/>
              </a:lnSpc>
              <a:spcBef>
                <a:spcPts val="397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根据撤侨人员数量和分布情况，采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</a:t>
            </a:r>
            <a:endParaRPr lang="Microsoft YaHei" altLang="Microsoft YaHei" sz="1300"/>
          </a:p>
          <a:p>
            <a:pPr marL="13728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包机、船舶、火车等多种方式进行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6487"/>
              </a:lnSpc>
            </a:pPr>
            <a:endParaRPr lang="Arial" altLang="Arial" sz="100"/>
          </a:p>
          <a:p>
            <a:pPr marL="12700" algn="l" rtl="0" eaLnBrk="0">
              <a:lnSpc>
                <a:spcPts val="1432"/>
              </a:lnSpc>
            </a:pPr>
            <a:r>
              <a:rPr sz="11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侨。</a:t>
            </a:r>
            <a:endParaRPr lang="Microsoft YaHei" altLang="Microsoft YaHei" sz="1100"/>
          </a:p>
        </p:txBody>
      </p:sp>
      <p:sp>
        <p:nvSpPr>
          <p:cNvPr id="103" name="textbox 103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式与交通工具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803194" y="4280899"/>
            <a:ext cx="6844665" cy="812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91"/>
              </a:lnSpc>
            </a:pPr>
            <a:endParaRPr lang="Arial" altLang="Arial" sz="100"/>
          </a:p>
          <a:p>
            <a:pPr marL="1376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身份验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</a:t>
            </a:r>
            <a:endParaRPr lang="Microsoft YaHei" altLang="Microsoft YaHei" sz="23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采取有效措施对撤侨人员进行身份验证，确保只有符合条件的人员能够参与撤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侨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878497" y="1745387"/>
            <a:ext cx="6653530" cy="795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9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撤侨人员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23253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明确撤侨人员的身份和范围，包括在武汉的留学生、外籍工作人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员及其家属等。</a:t>
            </a:r>
            <a:endParaRPr lang="Microsoft YaHei" altLang="Microsoft YaHei" sz="1500"/>
          </a:p>
        </p:txBody>
      </p:sp>
      <p:sp>
        <p:nvSpPr>
          <p:cNvPr id="128" name="textbox 128"/>
          <p:cNvSpPr/>
          <p:nvPr/>
        </p:nvSpPr>
        <p:spPr>
          <a:xfrm>
            <a:off x="562348" y="325042"/>
            <a:ext cx="4860290" cy="496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1"/>
              </a:spcBef>
              <a:tabLst>
                <a:tab pos="66040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员范围与身份验证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C9B67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3566016" y="972797"/>
            <a:ext cx="5113020" cy="3550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436"/>
              </a:lnSpc>
            </a:pPr>
            <a:endParaRPr lang="Arial" altLang="Arial" sz="100"/>
          </a:p>
          <a:p>
            <a:pPr marL="822341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撤侨实施流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56" name="table 156"/>
          <p:cNvGraphicFramePr>
            <a:graphicFrameLocks noGrp="1"/>
          </p:cNvGraphicFramePr>
          <p:nvPr/>
        </p:nvGraphicFramePr>
        <p:xfrm>
          <a:off x="7471220" y="4588168"/>
          <a:ext cx="3089275" cy="1446530"/>
        </p:xfrm>
        <a:graphic>
          <a:graphicData uri="http://schemas.openxmlformats.org/drawingml/2006/table">
            <a:tbl>
              <a:tblPr/>
              <a:tblGrid>
                <a:gridCol w="3089275"/>
              </a:tblGrid>
              <a:tr h="14179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261122" indent="98241" algn="l" rtl="0" eaLnBrk="0">
                        <a:lnSpc>
                          <a:spcPct val="156000"/>
                        </a:lnSpc>
                        <a:spcBef>
                          <a:spcPts val="5"/>
                        </a:spcBef>
                      </a:pPr>
                      <a:r>
                        <a:rPr sz="1300" spc="5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向本国公民宣传撤侨计划</a:t>
                      </a:r>
                      <a:r>
                        <a:rPr sz="1300" spc="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解释       </a:t>
                      </a:r>
                      <a:r>
                        <a:rPr sz="1300" spc="1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撤侨的原因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和必要性，安抚人心。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7" name="table 157"/>
          <p:cNvGraphicFramePr>
            <a:graphicFrameLocks noGrp="1"/>
          </p:cNvGraphicFramePr>
          <p:nvPr/>
        </p:nvGraphicFramePr>
        <p:xfrm>
          <a:off x="5462088" y="1835585"/>
          <a:ext cx="3089275" cy="1446529"/>
        </p:xfrm>
        <a:graphic>
          <a:graphicData uri="http://schemas.openxmlformats.org/drawingml/2006/table">
            <a:tbl>
              <a:tblPr/>
              <a:tblGrid>
                <a:gridCol w="3089275"/>
              </a:tblGrid>
              <a:tr h="14179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50"/>
                        </a:lnSpc>
                      </a:pPr>
                      <a:endParaRPr lang="Arial" altLang="Arial" sz="100"/>
                    </a:p>
                    <a:p>
                      <a:pPr marL="347532" algn="l" rtl="0" eaLnBrk="0">
                        <a:lnSpc>
                          <a:spcPct val="94000"/>
                        </a:lnSpc>
                      </a:pPr>
                      <a:r>
                        <a:rPr sz="1300" spc="5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与当地政府、大使馆、航空公</a:t>
                      </a:r>
                      <a:r>
                        <a:rPr sz="1300" spc="2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司</a:t>
                      </a:r>
                      <a:endParaRPr lang="Microsoft YaHei" altLang="Microsoft YaHei" sz="1300"/>
                    </a:p>
                    <a:p>
                      <a:pPr marL="346675" algn="l" rtl="0" eaLnBrk="0">
                        <a:lnSpc>
                          <a:spcPct val="86000"/>
                        </a:lnSpc>
                        <a:spcBef>
                          <a:spcPts val="958"/>
                        </a:spcBef>
                      </a:pPr>
                      <a:r>
                        <a:rPr sz="1300" spc="5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等相关方进行沟通，确保撤侨</a:t>
                      </a:r>
                      <a:r>
                        <a:rPr sz="1300" spc="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</a:t>
                      </a:r>
                      <a:endParaRPr lang="Microsoft YaHei" altLang="Microsoft YaHei" sz="1300"/>
                    </a:p>
                    <a:p>
                      <a:pPr marL="946750" algn="l" rtl="0" eaLnBrk="0">
                        <a:lnSpc>
                          <a:spcPts val="2435"/>
                        </a:lnSpc>
                      </a:pPr>
                      <a:r>
                        <a:rPr sz="1300" spc="-8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划的顺利实施</a:t>
                      </a:r>
                      <a:r>
                        <a:rPr sz="1300" spc="-4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8" name="table 158"/>
          <p:cNvGraphicFramePr>
            <a:graphicFrameLocks noGrp="1"/>
          </p:cNvGraphicFramePr>
          <p:nvPr/>
        </p:nvGraphicFramePr>
        <p:xfrm>
          <a:off x="3715868" y="4588912"/>
          <a:ext cx="3089275" cy="1446530"/>
        </p:xfrm>
        <a:graphic>
          <a:graphicData uri="http://schemas.openxmlformats.org/drawingml/2006/table">
            <a:tbl>
              <a:tblPr/>
              <a:tblGrid>
                <a:gridCol w="3089275"/>
              </a:tblGrid>
              <a:tr h="14179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347019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300" spc="5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根据撤侨规模和需求，筹备足</a:t>
                      </a:r>
                      <a:r>
                        <a:rPr sz="1300" spc="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够</a:t>
                      </a:r>
                      <a:endParaRPr lang="Microsoft YaHei" altLang="Microsoft YaHei" sz="1300"/>
                    </a:p>
                    <a:p>
                      <a:pPr marL="354220" algn="l" rtl="0" eaLnBrk="0">
                        <a:lnSpc>
                          <a:spcPct val="86000"/>
                        </a:lnSpc>
                        <a:spcBef>
                          <a:spcPts val="957"/>
                        </a:spcBef>
                      </a:pPr>
                      <a:r>
                        <a:rPr sz="1300" spc="-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的交通工具、物资和医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疗资源，</a:t>
                      </a:r>
                      <a:endParaRPr lang="Microsoft YaHei" altLang="Microsoft YaHei" sz="1300"/>
                    </a:p>
                    <a:p>
                      <a:pPr marL="431201" algn="l" rtl="0" eaLnBrk="0">
                        <a:lnSpc>
                          <a:spcPts val="2430"/>
                        </a:lnSpc>
                      </a:pPr>
                      <a:r>
                        <a:rPr sz="1300" spc="-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确保撤侨过程中的基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本需求。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9" name="table 159"/>
          <p:cNvGraphicFramePr>
            <a:graphicFrameLocks noGrp="1"/>
          </p:cNvGraphicFramePr>
          <p:nvPr/>
        </p:nvGraphicFramePr>
        <p:xfrm>
          <a:off x="1761832" y="1836028"/>
          <a:ext cx="3089274" cy="1446529"/>
        </p:xfrm>
        <a:graphic>
          <a:graphicData uri="http://schemas.openxmlformats.org/drawingml/2006/table">
            <a:tbl>
              <a:tblPr/>
              <a:tblGrid>
                <a:gridCol w="3089274"/>
              </a:tblGrid>
              <a:tr h="14179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35079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300" spc="5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收集目标地区的安全状况、疫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情</a:t>
                      </a:r>
                      <a:endParaRPr lang="Microsoft YaHei" altLang="Microsoft YaHei" sz="1300"/>
                    </a:p>
                    <a:p>
                      <a:pPr marL="260951" algn="l" rtl="0" eaLnBrk="0">
                        <a:lnSpc>
                          <a:spcPct val="94000"/>
                        </a:lnSpc>
                        <a:spcBef>
                          <a:spcPts val="964"/>
                        </a:spcBef>
                      </a:pPr>
                      <a:r>
                        <a:rPr sz="1300" spc="-2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发展情况等信息，进行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风险评估，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431201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300" spc="-3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确定撤侨的必要性和</a:t>
                      </a:r>
                      <a:r>
                        <a:rPr sz="1300" spc="0">
                          <a:solidFill>
                            <a:srgbClr val="C9B44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可行性。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C9B6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0" name="group 20"/>
          <p:cNvGrpSpPr/>
          <p:nvPr/>
        </p:nvGrpSpPr>
        <p:grpSpPr>
          <a:xfrm rot="21600000">
            <a:off x="836547" y="3726834"/>
            <a:ext cx="10600430" cy="290352"/>
            <a:chExt cx="10600430" cy="290352"/>
          </a:xfrm>
        </p:grpSpPr>
        <p:sp>
          <p:nvSpPr>
            <p:cNvPr id="160" name="path"/>
            <p:cNvSpPr/>
            <p:nvPr/>
          </p:nvSpPr>
          <p:spPr>
            <a:xfrm>
              <a:off x="2308962" y="0"/>
              <a:ext cx="5989930" cy="290352"/>
            </a:xfrm>
            <a:custGeom>
              <a:rect l="0" t="0" r="0" b="0"/>
              <a:pathLst>
                <a:path w="9432" h="457">
                  <a:moveTo>
                    <a:pt x="3305" y="430"/>
                  </a:moveTo>
                  <a:cubicBezTo>
                    <a:pt x="3193" y="430"/>
                    <a:pt x="3103" y="343"/>
                    <a:pt x="3103" y="236"/>
                  </a:cubicBezTo>
                  <a:lnTo>
                    <a:pt x="3103" y="236"/>
                  </a:lnTo>
                  <a:lnTo>
                    <a:pt x="3103" y="236"/>
                  </a:lnTo>
                  <a:lnTo>
                    <a:pt x="3103" y="236"/>
                  </a:lnTo>
                  <a:cubicBezTo>
                    <a:pt x="3103" y="129"/>
                    <a:pt x="3193" y="42"/>
                    <a:pt x="3305" y="42"/>
                  </a:cubicBezTo>
                  <a:lnTo>
                    <a:pt x="3305" y="42"/>
                  </a:lnTo>
                  <a:cubicBezTo>
                    <a:pt x="3305" y="42"/>
                    <a:pt x="3305" y="42"/>
                    <a:pt x="3305" y="42"/>
                  </a:cubicBezTo>
                  <a:lnTo>
                    <a:pt x="3305" y="42"/>
                  </a:lnTo>
                  <a:lnTo>
                    <a:pt x="3305" y="42"/>
                  </a:lnTo>
                  <a:lnTo>
                    <a:pt x="3305" y="42"/>
                  </a:lnTo>
                  <a:cubicBezTo>
                    <a:pt x="3416" y="42"/>
                    <a:pt x="3507" y="129"/>
                    <a:pt x="3507" y="236"/>
                  </a:cubicBezTo>
                  <a:lnTo>
                    <a:pt x="3507" y="236"/>
                  </a:lnTo>
                  <a:cubicBezTo>
                    <a:pt x="3507" y="343"/>
                    <a:pt x="3416" y="430"/>
                    <a:pt x="3305" y="430"/>
                  </a:cubicBezTo>
                  <a:lnTo>
                    <a:pt x="3305" y="430"/>
                  </a:lnTo>
                  <a:cubicBezTo>
                    <a:pt x="3305" y="430"/>
                    <a:pt x="3305" y="430"/>
                    <a:pt x="3305" y="430"/>
                  </a:cubicBezTo>
                  <a:lnTo>
                    <a:pt x="3305" y="430"/>
                  </a:lnTo>
                  <a:close/>
                  <a:moveTo>
                    <a:pt x="217" y="403"/>
                  </a:moveTo>
                  <a:cubicBezTo>
                    <a:pt x="105" y="403"/>
                    <a:pt x="15" y="316"/>
                    <a:pt x="15" y="209"/>
                  </a:cubicBezTo>
                  <a:lnTo>
                    <a:pt x="15" y="209"/>
                  </a:lnTo>
                  <a:lnTo>
                    <a:pt x="15" y="209"/>
                  </a:lnTo>
                  <a:lnTo>
                    <a:pt x="15" y="209"/>
                  </a:lnTo>
                  <a:cubicBezTo>
                    <a:pt x="15" y="101"/>
                    <a:pt x="105" y="15"/>
                    <a:pt x="217" y="15"/>
                  </a:cubicBezTo>
                  <a:lnTo>
                    <a:pt x="217" y="15"/>
                  </a:lnTo>
                  <a:cubicBezTo>
                    <a:pt x="217" y="15"/>
                    <a:pt x="217" y="15"/>
                    <a:pt x="217" y="15"/>
                  </a:cubicBezTo>
                  <a:lnTo>
                    <a:pt x="217" y="15"/>
                  </a:lnTo>
                  <a:lnTo>
                    <a:pt x="217" y="15"/>
                  </a:lnTo>
                  <a:lnTo>
                    <a:pt x="217" y="15"/>
                  </a:lnTo>
                  <a:cubicBezTo>
                    <a:pt x="328" y="15"/>
                    <a:pt x="419" y="101"/>
                    <a:pt x="419" y="209"/>
                  </a:cubicBezTo>
                  <a:lnTo>
                    <a:pt x="419" y="209"/>
                  </a:lnTo>
                  <a:cubicBezTo>
                    <a:pt x="419" y="316"/>
                    <a:pt x="328" y="403"/>
                    <a:pt x="217" y="403"/>
                  </a:cubicBezTo>
                  <a:lnTo>
                    <a:pt x="217" y="403"/>
                  </a:lnTo>
                  <a:cubicBezTo>
                    <a:pt x="217" y="403"/>
                    <a:pt x="217" y="403"/>
                    <a:pt x="217" y="403"/>
                  </a:cubicBezTo>
                  <a:lnTo>
                    <a:pt x="217" y="403"/>
                  </a:lnTo>
                  <a:close/>
                  <a:moveTo>
                    <a:pt x="6080" y="435"/>
                  </a:moveTo>
                  <a:cubicBezTo>
                    <a:pt x="5969" y="435"/>
                    <a:pt x="5878" y="348"/>
                    <a:pt x="5878" y="241"/>
                  </a:cubicBezTo>
                  <a:lnTo>
                    <a:pt x="5878" y="241"/>
                  </a:lnTo>
                  <a:lnTo>
                    <a:pt x="5878" y="241"/>
                  </a:lnTo>
                  <a:lnTo>
                    <a:pt x="5878" y="241"/>
                  </a:lnTo>
                  <a:cubicBezTo>
                    <a:pt x="5878" y="133"/>
                    <a:pt x="5969" y="46"/>
                    <a:pt x="6080" y="46"/>
                  </a:cubicBezTo>
                  <a:lnTo>
                    <a:pt x="6080" y="46"/>
                  </a:lnTo>
                  <a:cubicBezTo>
                    <a:pt x="6080" y="46"/>
                    <a:pt x="6080" y="46"/>
                    <a:pt x="6080" y="46"/>
                  </a:cubicBezTo>
                  <a:lnTo>
                    <a:pt x="6080" y="46"/>
                  </a:lnTo>
                  <a:lnTo>
                    <a:pt x="6080" y="46"/>
                  </a:lnTo>
                  <a:lnTo>
                    <a:pt x="6080" y="46"/>
                  </a:lnTo>
                  <a:cubicBezTo>
                    <a:pt x="6192" y="46"/>
                    <a:pt x="6282" y="133"/>
                    <a:pt x="6282" y="241"/>
                  </a:cubicBezTo>
                  <a:lnTo>
                    <a:pt x="6282" y="241"/>
                  </a:lnTo>
                  <a:lnTo>
                    <a:pt x="6282" y="241"/>
                  </a:lnTo>
                  <a:lnTo>
                    <a:pt x="6282" y="241"/>
                  </a:lnTo>
                  <a:cubicBezTo>
                    <a:pt x="6282" y="348"/>
                    <a:pt x="6192" y="435"/>
                    <a:pt x="6080" y="435"/>
                  </a:cubicBezTo>
                  <a:lnTo>
                    <a:pt x="6080" y="435"/>
                  </a:lnTo>
                  <a:cubicBezTo>
                    <a:pt x="6080" y="435"/>
                    <a:pt x="6080" y="435"/>
                    <a:pt x="6080" y="435"/>
                  </a:cubicBezTo>
                  <a:lnTo>
                    <a:pt x="6080" y="435"/>
                  </a:lnTo>
                  <a:close/>
                  <a:moveTo>
                    <a:pt x="9215" y="442"/>
                  </a:moveTo>
                  <a:cubicBezTo>
                    <a:pt x="9104" y="442"/>
                    <a:pt x="9013" y="355"/>
                    <a:pt x="9013" y="247"/>
                  </a:cubicBezTo>
                  <a:lnTo>
                    <a:pt x="9013" y="247"/>
                  </a:lnTo>
                  <a:lnTo>
                    <a:pt x="9013" y="247"/>
                  </a:lnTo>
                  <a:lnTo>
                    <a:pt x="9013" y="247"/>
                  </a:lnTo>
                  <a:cubicBezTo>
                    <a:pt x="9013" y="140"/>
                    <a:pt x="9104" y="53"/>
                    <a:pt x="9215" y="53"/>
                  </a:cubicBezTo>
                  <a:lnTo>
                    <a:pt x="9215" y="53"/>
                  </a:lnTo>
                  <a:cubicBezTo>
                    <a:pt x="9215" y="53"/>
                    <a:pt x="9215" y="53"/>
                    <a:pt x="9215" y="53"/>
                  </a:cubicBezTo>
                  <a:lnTo>
                    <a:pt x="9215" y="53"/>
                  </a:lnTo>
                  <a:lnTo>
                    <a:pt x="9215" y="53"/>
                  </a:lnTo>
                  <a:lnTo>
                    <a:pt x="9215" y="53"/>
                  </a:lnTo>
                  <a:cubicBezTo>
                    <a:pt x="9327" y="53"/>
                    <a:pt x="9417" y="140"/>
                    <a:pt x="9417" y="247"/>
                  </a:cubicBezTo>
                  <a:lnTo>
                    <a:pt x="9417" y="247"/>
                  </a:lnTo>
                  <a:lnTo>
                    <a:pt x="9417" y="247"/>
                  </a:lnTo>
                  <a:lnTo>
                    <a:pt x="9417" y="247"/>
                  </a:lnTo>
                  <a:cubicBezTo>
                    <a:pt x="9417" y="355"/>
                    <a:pt x="9327" y="442"/>
                    <a:pt x="9215" y="442"/>
                  </a:cubicBezTo>
                  <a:lnTo>
                    <a:pt x="9215" y="442"/>
                  </a:lnTo>
                  <a:cubicBezTo>
                    <a:pt x="9215" y="442"/>
                    <a:pt x="9215" y="442"/>
                    <a:pt x="9215" y="442"/>
                  </a:cubicBezTo>
                  <a:lnTo>
                    <a:pt x="9215" y="442"/>
                  </a:lnTo>
                  <a:close/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100234"/>
              <a:ext cx="2309799" cy="0"/>
            </a:xfrm>
            <a:custGeom>
              <a:rect l="0" t="0" r="0" b="0"/>
              <a:pathLst>
                <a:path w="3637">
                  <a:moveTo>
                    <a:pt x="0" y="0"/>
                  </a:moveTo>
                  <a:lnTo>
                    <a:pt x="3637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90709"/>
              <a:ext cx="2309799" cy="19050"/>
            </a:xfrm>
            <a:custGeom>
              <a:rect l="0" t="0" r="0" b="0"/>
              <a:pathLst>
                <a:path w="3637" h="30">
                  <a:moveTo>
                    <a:pt x="0" y="15"/>
                  </a:moveTo>
                  <a:lnTo>
                    <a:pt x="3637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0" y="166909"/>
              <a:ext cx="2309799" cy="0"/>
            </a:xfrm>
            <a:custGeom>
              <a:rect l="0" t="0" r="0" b="0"/>
              <a:pathLst>
                <a:path w="3637">
                  <a:moveTo>
                    <a:pt x="0" y="0"/>
                  </a:moveTo>
                  <a:lnTo>
                    <a:pt x="3637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57384"/>
              <a:ext cx="2309799" cy="19050"/>
            </a:xfrm>
            <a:custGeom>
              <a:rect l="0" t="0" r="0" b="0"/>
              <a:pathLst>
                <a:path w="3637" h="30">
                  <a:moveTo>
                    <a:pt x="0" y="15"/>
                  </a:moveTo>
                  <a:lnTo>
                    <a:pt x="3637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8290631" y="132871"/>
              <a:ext cx="2309799" cy="0"/>
            </a:xfrm>
            <a:custGeom>
              <a:rect l="0" t="0" r="0" b="0"/>
              <a:pathLst>
                <a:path w="3637">
                  <a:moveTo>
                    <a:pt x="0" y="0"/>
                  </a:moveTo>
                  <a:lnTo>
                    <a:pt x="3637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8290631" y="123346"/>
              <a:ext cx="2309799" cy="19050"/>
            </a:xfrm>
            <a:custGeom>
              <a:rect l="0" t="0" r="0" b="0"/>
              <a:pathLst>
                <a:path w="3637" h="30">
                  <a:moveTo>
                    <a:pt x="0" y="15"/>
                  </a:moveTo>
                  <a:lnTo>
                    <a:pt x="3637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8290631" y="199546"/>
              <a:ext cx="2309799" cy="0"/>
            </a:xfrm>
            <a:custGeom>
              <a:rect l="0" t="0" r="0" b="0"/>
              <a:pathLst>
                <a:path w="3637">
                  <a:moveTo>
                    <a:pt x="0" y="0"/>
                  </a:moveTo>
                  <a:lnTo>
                    <a:pt x="3637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8290631" y="190021"/>
              <a:ext cx="2309799" cy="19050"/>
            </a:xfrm>
            <a:custGeom>
              <a:rect l="0" t="0" r="0" b="0"/>
              <a:pathLst>
                <a:path w="3637" h="30">
                  <a:moveTo>
                    <a:pt x="0" y="15"/>
                  </a:moveTo>
                  <a:lnTo>
                    <a:pt x="3637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575057" y="112025"/>
              <a:ext cx="1685530" cy="0"/>
            </a:xfrm>
            <a:custGeom>
              <a:rect l="0" t="0" r="0" b="0"/>
              <a:pathLst>
                <a:path w="2654">
                  <a:moveTo>
                    <a:pt x="0" y="0"/>
                  </a:moveTo>
                  <a:lnTo>
                    <a:pt x="2654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575057" y="102500"/>
              <a:ext cx="1685530" cy="19050"/>
            </a:xfrm>
            <a:custGeom>
              <a:rect l="0" t="0" r="0" b="0"/>
              <a:pathLst>
                <a:path w="2654" h="30">
                  <a:moveTo>
                    <a:pt x="0" y="15"/>
                  </a:moveTo>
                  <a:lnTo>
                    <a:pt x="2654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575057" y="188225"/>
              <a:ext cx="1685530" cy="0"/>
            </a:xfrm>
            <a:custGeom>
              <a:rect l="0" t="0" r="0" b="0"/>
              <a:pathLst>
                <a:path w="2654">
                  <a:moveTo>
                    <a:pt x="0" y="0"/>
                  </a:moveTo>
                  <a:lnTo>
                    <a:pt x="2654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575057" y="178700"/>
              <a:ext cx="1685530" cy="19050"/>
            </a:xfrm>
            <a:custGeom>
              <a:rect l="0" t="0" r="0" b="0"/>
              <a:pathLst>
                <a:path w="2654" h="30">
                  <a:moveTo>
                    <a:pt x="0" y="15"/>
                  </a:moveTo>
                  <a:lnTo>
                    <a:pt x="2654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536087" y="110995"/>
              <a:ext cx="1513854" cy="0"/>
            </a:xfrm>
            <a:custGeom>
              <a:rect l="0" t="0" r="0" b="0"/>
              <a:pathLst>
                <a:path w="2384">
                  <a:moveTo>
                    <a:pt x="0" y="0"/>
                  </a:moveTo>
                  <a:lnTo>
                    <a:pt x="2384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536087" y="101470"/>
              <a:ext cx="1513854" cy="19050"/>
            </a:xfrm>
            <a:custGeom>
              <a:rect l="0" t="0" r="0" b="0"/>
              <a:pathLst>
                <a:path w="2384" h="30">
                  <a:moveTo>
                    <a:pt x="0" y="15"/>
                  </a:moveTo>
                  <a:lnTo>
                    <a:pt x="2384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526562" y="188225"/>
              <a:ext cx="1513855" cy="0"/>
            </a:xfrm>
            <a:custGeom>
              <a:rect l="0" t="0" r="0" b="0"/>
              <a:pathLst>
                <a:path w="2384">
                  <a:moveTo>
                    <a:pt x="0" y="0"/>
                  </a:moveTo>
                  <a:lnTo>
                    <a:pt x="2384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526562" y="178700"/>
              <a:ext cx="1513855" cy="19050"/>
            </a:xfrm>
            <a:custGeom>
              <a:rect l="0" t="0" r="0" b="0"/>
              <a:pathLst>
                <a:path w="2384" h="30">
                  <a:moveTo>
                    <a:pt x="0" y="15"/>
                  </a:moveTo>
                  <a:lnTo>
                    <a:pt x="2384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6300448" y="131075"/>
              <a:ext cx="1732349" cy="0"/>
            </a:xfrm>
            <a:custGeom>
              <a:rect l="0" t="0" r="0" b="0"/>
              <a:pathLst>
                <a:path w="2728">
                  <a:moveTo>
                    <a:pt x="0" y="0"/>
                  </a:moveTo>
                  <a:lnTo>
                    <a:pt x="2728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6300448" y="121550"/>
              <a:ext cx="1732349" cy="19050"/>
            </a:xfrm>
            <a:custGeom>
              <a:rect l="0" t="0" r="0" b="0"/>
              <a:pathLst>
                <a:path w="2728" h="30">
                  <a:moveTo>
                    <a:pt x="0" y="15"/>
                  </a:moveTo>
                  <a:lnTo>
                    <a:pt x="2728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6289069" y="197749"/>
              <a:ext cx="1732350" cy="0"/>
            </a:xfrm>
            <a:custGeom>
              <a:rect l="0" t="0" r="0" b="0"/>
              <a:pathLst>
                <a:path w="2728">
                  <a:moveTo>
                    <a:pt x="0" y="0"/>
                  </a:moveTo>
                  <a:lnTo>
                    <a:pt x="2728" y="0"/>
                  </a:ln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6289069" y="188224"/>
              <a:ext cx="1732350" cy="19050"/>
            </a:xfrm>
            <a:custGeom>
              <a:rect l="0" t="0" r="0" b="0"/>
              <a:pathLst>
                <a:path w="2728" h="30">
                  <a:moveTo>
                    <a:pt x="0" y="15"/>
                  </a:moveTo>
                  <a:lnTo>
                    <a:pt x="2728" y="15"/>
                  </a:lnTo>
                </a:path>
              </a:pathLst>
            </a:custGeom>
            <a:noFill/>
            <a:ln w="19050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1" name="textbox 181"/>
          <p:cNvSpPr/>
          <p:nvPr/>
        </p:nvSpPr>
        <p:spPr>
          <a:xfrm>
            <a:off x="7485508" y="4610925"/>
            <a:ext cx="3061335" cy="357504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035419" algn="l" rtl="0" eaLnBrk="0">
              <a:lnSpc>
                <a:spcPct val="95000"/>
              </a:lnSpc>
              <a:spcBef>
                <a:spcPts val="2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宣传与解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</a:t>
            </a:r>
            <a:endParaRPr lang="Microsoft YaHei" altLang="Microsoft YaHei" sz="1500"/>
          </a:p>
        </p:txBody>
      </p:sp>
      <p:sp>
        <p:nvSpPr>
          <p:cNvPr id="182" name="textbox 182"/>
          <p:cNvSpPr/>
          <p:nvPr/>
        </p:nvSpPr>
        <p:spPr>
          <a:xfrm>
            <a:off x="1776120" y="1858786"/>
            <a:ext cx="3061335" cy="358140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83279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信息收集与评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1500"/>
          </a:p>
        </p:txBody>
      </p:sp>
      <p:sp>
        <p:nvSpPr>
          <p:cNvPr id="183" name="textbox 183"/>
          <p:cNvSpPr/>
          <p:nvPr/>
        </p:nvSpPr>
        <p:spPr>
          <a:xfrm>
            <a:off x="5476375" y="1858343"/>
            <a:ext cx="3061335" cy="358140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13323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联络沟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3730156" y="4611670"/>
            <a:ext cx="3061335" cy="356870"/>
          </a:xfrm>
          <a:prstGeom prst="rect">
            <a:avLst/>
          </a:prstGeom>
          <a:solidFill>
            <a:srgbClr val="C9B67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1133431" algn="l" rtl="0" eaLnBrk="0">
              <a:lnSpc>
                <a:spcPct val="95000"/>
              </a:lnSpc>
              <a:spcBef>
                <a:spcPts val="3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134946" y="1481402"/>
            <a:ext cx="709114" cy="693505"/>
            <a:chExt cx="709114" cy="693505"/>
          </a:xfrm>
        </p:grpSpPr>
        <p:grpSp>
          <p:nvGrpSpPr>
            <p:cNvPr id="26" name="group 26"/>
            <p:cNvGrpSpPr/>
            <p:nvPr/>
          </p:nvGrpSpPr>
          <p:grpSpPr>
            <a:xfrm rot="21600000">
              <a:off x="0" y="0"/>
              <a:ext cx="709114" cy="693505"/>
              <a:chExt cx="709114" cy="693505"/>
            </a:xfrm>
          </p:grpSpPr>
          <p:sp>
            <p:nvSpPr>
              <p:cNvPr id="206" name="path"/>
              <p:cNvSpPr/>
              <p:nvPr/>
            </p:nvSpPr>
            <p:spPr>
              <a:xfrm>
                <a:off x="27384" y="27384"/>
                <a:ext cx="654346" cy="638736"/>
              </a:xfrm>
              <a:custGeom>
                <a:rect l="0" t="0" r="0" b="0"/>
                <a:pathLst>
                  <a:path w="1030" h="1004">
                    <a:moveTo>
                      <a:pt x="0" y="502"/>
                    </a:moveTo>
                    <a:cubicBezTo>
                      <a:pt x="0" y="225"/>
                      <a:pt x="230" y="0"/>
                      <a:pt x="515" y="0"/>
                    </a:cubicBezTo>
                    <a:lnTo>
                      <a:pt x="515" y="0"/>
                    </a:lnTo>
                    <a:lnTo>
                      <a:pt x="515" y="0"/>
                    </a:lnTo>
                    <a:lnTo>
                      <a:pt x="515" y="0"/>
                    </a:lnTo>
                    <a:cubicBezTo>
                      <a:pt x="799" y="0"/>
                      <a:pt x="1030" y="225"/>
                      <a:pt x="1030" y="502"/>
                    </a:cubicBezTo>
                    <a:lnTo>
                      <a:pt x="1030" y="502"/>
                    </a:lnTo>
                    <a:cubicBezTo>
                      <a:pt x="1030" y="502"/>
                      <a:pt x="1030" y="502"/>
                      <a:pt x="1030" y="502"/>
                    </a:cubicBezTo>
                    <a:lnTo>
                      <a:pt x="1030" y="502"/>
                    </a:lnTo>
                    <a:lnTo>
                      <a:pt x="1030" y="502"/>
                    </a:lnTo>
                    <a:lnTo>
                      <a:pt x="1030" y="502"/>
                    </a:lnTo>
                    <a:cubicBezTo>
                      <a:pt x="1030" y="780"/>
                      <a:pt x="799" y="1005"/>
                      <a:pt x="515" y="1005"/>
                    </a:cubicBezTo>
                    <a:lnTo>
                      <a:pt x="515" y="1005"/>
                    </a:lnTo>
                    <a:lnTo>
                      <a:pt x="515" y="1005"/>
                    </a:lnTo>
                    <a:lnTo>
                      <a:pt x="515" y="1005"/>
                    </a:lnTo>
                    <a:cubicBezTo>
                      <a:pt x="230" y="1005"/>
                      <a:pt x="0" y="780"/>
                      <a:pt x="0" y="502"/>
                    </a:cubicBezTo>
                    <a:lnTo>
                      <a:pt x="0" y="502"/>
                    </a:lnTo>
                    <a:cubicBezTo>
                      <a:pt x="0" y="502"/>
                      <a:pt x="0" y="502"/>
                      <a:pt x="0" y="502"/>
                    </a:cubicBezTo>
                    <a:lnTo>
                      <a:pt x="0" y="502"/>
                    </a:lnTo>
                    <a:close/>
                  </a:path>
                </a:pathLst>
              </a:custGeom>
              <a:solidFill>
                <a:srgbClr val="DFD3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7" name="path"/>
              <p:cNvSpPr/>
              <p:nvPr/>
            </p:nvSpPr>
            <p:spPr>
              <a:xfrm>
                <a:off x="0" y="0"/>
                <a:ext cx="709114" cy="693505"/>
              </a:xfrm>
              <a:custGeom>
                <a:rect l="0" t="0" r="0" b="0"/>
                <a:pathLst>
                  <a:path w="1116" h="1092">
                    <a:moveTo>
                      <a:pt x="43" y="546"/>
                    </a:moveTo>
                    <a:cubicBezTo>
                      <a:pt x="43" y="268"/>
                      <a:pt x="273" y="43"/>
                      <a:pt x="558" y="43"/>
                    </a:cubicBezTo>
                    <a:lnTo>
                      <a:pt x="558" y="43"/>
                    </a:lnTo>
                    <a:lnTo>
                      <a:pt x="558" y="43"/>
                    </a:lnTo>
                    <a:lnTo>
                      <a:pt x="558" y="43"/>
                    </a:lnTo>
                    <a:cubicBezTo>
                      <a:pt x="842" y="43"/>
                      <a:pt x="1073" y="268"/>
                      <a:pt x="1073" y="546"/>
                    </a:cubicBezTo>
                    <a:lnTo>
                      <a:pt x="1073" y="546"/>
                    </a:lnTo>
                    <a:cubicBezTo>
                      <a:pt x="1073" y="546"/>
                      <a:pt x="1073" y="546"/>
                      <a:pt x="1073" y="546"/>
                    </a:cubicBezTo>
                    <a:lnTo>
                      <a:pt x="1073" y="546"/>
                    </a:lnTo>
                    <a:lnTo>
                      <a:pt x="1073" y="546"/>
                    </a:lnTo>
                    <a:lnTo>
                      <a:pt x="1073" y="546"/>
                    </a:lnTo>
                    <a:cubicBezTo>
                      <a:pt x="1073" y="823"/>
                      <a:pt x="842" y="1049"/>
                      <a:pt x="558" y="1049"/>
                    </a:cubicBezTo>
                    <a:lnTo>
                      <a:pt x="558" y="1049"/>
                    </a:lnTo>
                    <a:lnTo>
                      <a:pt x="558" y="1049"/>
                    </a:lnTo>
                    <a:lnTo>
                      <a:pt x="558" y="1049"/>
                    </a:lnTo>
                    <a:cubicBezTo>
                      <a:pt x="273" y="1049"/>
                      <a:pt x="43" y="823"/>
                      <a:pt x="43" y="546"/>
                    </a:cubicBezTo>
                    <a:lnTo>
                      <a:pt x="43" y="546"/>
                    </a:lnTo>
                    <a:cubicBezTo>
                      <a:pt x="43" y="546"/>
                      <a:pt x="43" y="546"/>
                      <a:pt x="43" y="546"/>
                    </a:cubicBezTo>
                    <a:lnTo>
                      <a:pt x="43" y="546"/>
                    </a:lnTo>
                    <a:close/>
                  </a:path>
                </a:pathLst>
              </a:custGeom>
              <a:noFill/>
              <a:ln w="54769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8" name="textbox 208"/>
            <p:cNvSpPr/>
            <p:nvPr/>
          </p:nvSpPr>
          <p:spPr>
            <a:xfrm>
              <a:off x="-12700" y="-12700"/>
              <a:ext cx="734694" cy="796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848"/>
                </a:lnSpc>
              </a:pPr>
              <a:endParaRPr lang="Arial" altLang="Arial" sz="100"/>
            </a:p>
            <a:p>
              <a:pPr marL="175859" algn="l" rtl="0" eaLnBrk="0">
                <a:lnSpc>
                  <a:spcPct val="85000"/>
                </a:lnSpc>
              </a:pPr>
              <a:r>
                <a:rPr sz="27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7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7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434694" y="1481843"/>
            <a:ext cx="693506" cy="693505"/>
            <a:chExt cx="693506" cy="693505"/>
          </a:xfrm>
        </p:grpSpPr>
        <p:grpSp>
          <p:nvGrpSpPr>
            <p:cNvPr id="30" name="group 30"/>
            <p:cNvGrpSpPr/>
            <p:nvPr/>
          </p:nvGrpSpPr>
          <p:grpSpPr>
            <a:xfrm rot="21600000">
              <a:off x="0" y="0"/>
              <a:ext cx="693506" cy="693505"/>
              <a:chExt cx="693506" cy="693505"/>
            </a:xfrm>
          </p:grpSpPr>
          <p:sp>
            <p:nvSpPr>
              <p:cNvPr id="209" name="path"/>
              <p:cNvSpPr/>
              <p:nvPr/>
            </p:nvSpPr>
            <p:spPr>
              <a:xfrm>
                <a:off x="27384" y="27383"/>
                <a:ext cx="638737" cy="638737"/>
              </a:xfrm>
              <a:custGeom>
                <a:rect l="0" t="0" r="0" b="0"/>
                <a:pathLst>
                  <a:path w="1004" h="1004">
                    <a:moveTo>
                      <a:pt x="0" y="502"/>
                    </a:moveTo>
                    <a:cubicBezTo>
                      <a:pt x="0" y="225"/>
                      <a:pt x="225" y="0"/>
                      <a:pt x="502" y="0"/>
                    </a:cubicBezTo>
                    <a:lnTo>
                      <a:pt x="502" y="0"/>
                    </a:lnTo>
                    <a:lnTo>
                      <a:pt x="502" y="0"/>
                    </a:lnTo>
                    <a:lnTo>
                      <a:pt x="502" y="0"/>
                    </a:lnTo>
                    <a:cubicBezTo>
                      <a:pt x="780" y="0"/>
                      <a:pt x="1005" y="225"/>
                      <a:pt x="1005" y="502"/>
                    </a:cubicBezTo>
                    <a:lnTo>
                      <a:pt x="1005" y="502"/>
                    </a:lnTo>
                    <a:cubicBezTo>
                      <a:pt x="1005" y="502"/>
                      <a:pt x="1005" y="502"/>
                      <a:pt x="1005" y="502"/>
                    </a:cubicBezTo>
                    <a:lnTo>
                      <a:pt x="1005" y="502"/>
                    </a:lnTo>
                    <a:lnTo>
                      <a:pt x="1005" y="502"/>
                    </a:lnTo>
                    <a:lnTo>
                      <a:pt x="1005" y="502"/>
                    </a:lnTo>
                    <a:cubicBezTo>
                      <a:pt x="1005" y="780"/>
                      <a:pt x="780" y="1005"/>
                      <a:pt x="502" y="1005"/>
                    </a:cubicBezTo>
                    <a:lnTo>
                      <a:pt x="502" y="1005"/>
                    </a:lnTo>
                    <a:lnTo>
                      <a:pt x="502" y="1005"/>
                    </a:lnTo>
                    <a:lnTo>
                      <a:pt x="502" y="1005"/>
                    </a:lnTo>
                    <a:cubicBezTo>
                      <a:pt x="225" y="1005"/>
                      <a:pt x="0" y="780"/>
                      <a:pt x="0" y="502"/>
                    </a:cubicBezTo>
                    <a:lnTo>
                      <a:pt x="0" y="502"/>
                    </a:lnTo>
                    <a:close/>
                  </a:path>
                </a:pathLst>
              </a:custGeom>
              <a:solidFill>
                <a:srgbClr val="DFD3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0" name="path"/>
              <p:cNvSpPr/>
              <p:nvPr/>
            </p:nvSpPr>
            <p:spPr>
              <a:xfrm>
                <a:off x="0" y="0"/>
                <a:ext cx="693506" cy="693505"/>
              </a:xfrm>
              <a:custGeom>
                <a:rect l="0" t="0" r="0" b="0"/>
                <a:pathLst>
                  <a:path w="1092" h="1092">
                    <a:moveTo>
                      <a:pt x="43" y="546"/>
                    </a:moveTo>
                    <a:cubicBezTo>
                      <a:pt x="43" y="268"/>
                      <a:pt x="268" y="43"/>
                      <a:pt x="546" y="43"/>
                    </a:cubicBezTo>
                    <a:lnTo>
                      <a:pt x="546" y="43"/>
                    </a:lnTo>
                    <a:lnTo>
                      <a:pt x="546" y="43"/>
                    </a:lnTo>
                    <a:lnTo>
                      <a:pt x="546" y="43"/>
                    </a:lnTo>
                    <a:cubicBezTo>
                      <a:pt x="823" y="43"/>
                      <a:pt x="1049" y="268"/>
                      <a:pt x="1049" y="546"/>
                    </a:cubicBezTo>
                    <a:lnTo>
                      <a:pt x="1049" y="546"/>
                    </a:lnTo>
                    <a:cubicBezTo>
                      <a:pt x="1049" y="546"/>
                      <a:pt x="1049" y="546"/>
                      <a:pt x="1049" y="546"/>
                    </a:cubicBezTo>
                    <a:lnTo>
                      <a:pt x="1049" y="546"/>
                    </a:lnTo>
                    <a:lnTo>
                      <a:pt x="1049" y="546"/>
                    </a:lnTo>
                    <a:lnTo>
                      <a:pt x="1049" y="546"/>
                    </a:lnTo>
                    <a:cubicBezTo>
                      <a:pt x="1049" y="823"/>
                      <a:pt x="823" y="1049"/>
                      <a:pt x="546" y="1049"/>
                    </a:cubicBezTo>
                    <a:lnTo>
                      <a:pt x="546" y="1049"/>
                    </a:lnTo>
                    <a:lnTo>
                      <a:pt x="546" y="1049"/>
                    </a:lnTo>
                    <a:lnTo>
                      <a:pt x="546" y="1049"/>
                    </a:lnTo>
                    <a:cubicBezTo>
                      <a:pt x="268" y="1049"/>
                      <a:pt x="43" y="823"/>
                      <a:pt x="43" y="546"/>
                    </a:cubicBezTo>
                    <a:lnTo>
                      <a:pt x="43" y="546"/>
                    </a:lnTo>
                    <a:close/>
                  </a:path>
                </a:pathLst>
              </a:custGeom>
              <a:noFill/>
              <a:ln w="54769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1" name="textbox 211"/>
            <p:cNvSpPr/>
            <p:nvPr/>
          </p:nvSpPr>
          <p:spPr>
            <a:xfrm>
              <a:off x="-12700" y="-12700"/>
              <a:ext cx="719455" cy="796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6953"/>
                </a:lnSpc>
              </a:pPr>
              <a:endParaRPr lang="Arial" altLang="Arial" sz="100"/>
            </a:p>
            <a:p>
              <a:pPr marL="175188" algn="l" rtl="0" eaLnBrk="0">
                <a:lnSpc>
                  <a:spcPct val="85000"/>
                </a:lnSpc>
              </a:pPr>
              <a:r>
                <a:rPr sz="27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7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7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10144083" y="4233984"/>
            <a:ext cx="693505" cy="693505"/>
            <a:chExt cx="693505" cy="693505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693505" cy="693505"/>
              <a:chExt cx="693505" cy="693505"/>
            </a:xfrm>
          </p:grpSpPr>
          <p:sp>
            <p:nvSpPr>
              <p:cNvPr id="212" name="path"/>
              <p:cNvSpPr/>
              <p:nvPr/>
            </p:nvSpPr>
            <p:spPr>
              <a:xfrm>
                <a:off x="27384" y="27383"/>
                <a:ext cx="638736" cy="638736"/>
              </a:xfrm>
              <a:custGeom>
                <a:rect l="0" t="0" r="0" b="0"/>
                <a:pathLst>
                  <a:path w="1004" h="1004">
                    <a:moveTo>
                      <a:pt x="0" y="502"/>
                    </a:moveTo>
                    <a:cubicBezTo>
                      <a:pt x="0" y="225"/>
                      <a:pt x="225" y="0"/>
                      <a:pt x="502" y="0"/>
                    </a:cubicBezTo>
                    <a:lnTo>
                      <a:pt x="502" y="0"/>
                    </a:lnTo>
                    <a:lnTo>
                      <a:pt x="502" y="0"/>
                    </a:lnTo>
                    <a:lnTo>
                      <a:pt x="502" y="0"/>
                    </a:lnTo>
                    <a:cubicBezTo>
                      <a:pt x="780" y="0"/>
                      <a:pt x="1005" y="225"/>
                      <a:pt x="1005" y="502"/>
                    </a:cubicBezTo>
                    <a:lnTo>
                      <a:pt x="1005" y="502"/>
                    </a:lnTo>
                    <a:cubicBezTo>
                      <a:pt x="1005" y="502"/>
                      <a:pt x="1005" y="502"/>
                      <a:pt x="1005" y="502"/>
                    </a:cubicBezTo>
                    <a:lnTo>
                      <a:pt x="1005" y="502"/>
                    </a:lnTo>
                    <a:lnTo>
                      <a:pt x="1005" y="502"/>
                    </a:lnTo>
                    <a:lnTo>
                      <a:pt x="1005" y="502"/>
                    </a:lnTo>
                    <a:cubicBezTo>
                      <a:pt x="1005" y="780"/>
                      <a:pt x="780" y="1005"/>
                      <a:pt x="502" y="1005"/>
                    </a:cubicBezTo>
                    <a:lnTo>
                      <a:pt x="502" y="1005"/>
                    </a:lnTo>
                    <a:lnTo>
                      <a:pt x="502" y="1005"/>
                    </a:lnTo>
                    <a:lnTo>
                      <a:pt x="502" y="1005"/>
                    </a:lnTo>
                    <a:cubicBezTo>
                      <a:pt x="225" y="1005"/>
                      <a:pt x="0" y="780"/>
                      <a:pt x="0" y="502"/>
                    </a:cubicBezTo>
                    <a:lnTo>
                      <a:pt x="0" y="502"/>
                    </a:lnTo>
                    <a:close/>
                  </a:path>
                </a:pathLst>
              </a:custGeom>
              <a:solidFill>
                <a:srgbClr val="E9E2C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3" name="path"/>
              <p:cNvSpPr/>
              <p:nvPr/>
            </p:nvSpPr>
            <p:spPr>
              <a:xfrm>
                <a:off x="0" y="0"/>
                <a:ext cx="693505" cy="693505"/>
              </a:xfrm>
              <a:custGeom>
                <a:rect l="0" t="0" r="0" b="0"/>
                <a:pathLst>
                  <a:path w="1092" h="1092">
                    <a:moveTo>
                      <a:pt x="43" y="546"/>
                    </a:moveTo>
                    <a:cubicBezTo>
                      <a:pt x="43" y="268"/>
                      <a:pt x="268" y="43"/>
                      <a:pt x="546" y="43"/>
                    </a:cubicBezTo>
                    <a:lnTo>
                      <a:pt x="546" y="43"/>
                    </a:lnTo>
                    <a:lnTo>
                      <a:pt x="546" y="43"/>
                    </a:lnTo>
                    <a:lnTo>
                      <a:pt x="546" y="43"/>
                    </a:lnTo>
                    <a:cubicBezTo>
                      <a:pt x="823" y="43"/>
                      <a:pt x="1049" y="268"/>
                      <a:pt x="1049" y="546"/>
                    </a:cubicBezTo>
                    <a:lnTo>
                      <a:pt x="1049" y="546"/>
                    </a:lnTo>
                    <a:cubicBezTo>
                      <a:pt x="1049" y="546"/>
                      <a:pt x="1049" y="546"/>
                      <a:pt x="1049" y="546"/>
                    </a:cubicBezTo>
                    <a:lnTo>
                      <a:pt x="1049" y="546"/>
                    </a:lnTo>
                    <a:lnTo>
                      <a:pt x="1049" y="546"/>
                    </a:lnTo>
                    <a:lnTo>
                      <a:pt x="1049" y="546"/>
                    </a:lnTo>
                    <a:cubicBezTo>
                      <a:pt x="1049" y="823"/>
                      <a:pt x="823" y="1049"/>
                      <a:pt x="546" y="1049"/>
                    </a:cubicBezTo>
                    <a:lnTo>
                      <a:pt x="546" y="1049"/>
                    </a:lnTo>
                    <a:lnTo>
                      <a:pt x="546" y="1049"/>
                    </a:lnTo>
                    <a:lnTo>
                      <a:pt x="546" y="1049"/>
                    </a:lnTo>
                    <a:cubicBezTo>
                      <a:pt x="268" y="1049"/>
                      <a:pt x="43" y="823"/>
                      <a:pt x="43" y="546"/>
                    </a:cubicBezTo>
                    <a:lnTo>
                      <a:pt x="43" y="546"/>
                    </a:lnTo>
                    <a:close/>
                  </a:path>
                </a:pathLst>
              </a:custGeom>
              <a:noFill/>
              <a:ln w="54769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4" name="textbox 214"/>
            <p:cNvSpPr/>
            <p:nvPr/>
          </p:nvSpPr>
          <p:spPr>
            <a:xfrm>
              <a:off x="-12700" y="-12700"/>
              <a:ext cx="719455" cy="796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9828"/>
                </a:lnSpc>
              </a:pPr>
              <a:endParaRPr lang="Arial" altLang="Arial" sz="100"/>
            </a:p>
            <a:p>
              <a:pPr marL="185563" algn="l" rtl="0" eaLnBrk="0">
                <a:lnSpc>
                  <a:spcPct val="85000"/>
                </a:lnSpc>
              </a:pPr>
              <a:r>
                <a:rPr sz="27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7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7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6388732" y="4234727"/>
            <a:ext cx="693505" cy="693504"/>
            <a:chExt cx="693505" cy="693504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693505" cy="693504"/>
              <a:chExt cx="693505" cy="693504"/>
            </a:xfrm>
          </p:grpSpPr>
          <p:sp>
            <p:nvSpPr>
              <p:cNvPr id="215" name="path"/>
              <p:cNvSpPr/>
              <p:nvPr/>
            </p:nvSpPr>
            <p:spPr>
              <a:xfrm>
                <a:off x="27384" y="27383"/>
                <a:ext cx="638736" cy="638736"/>
              </a:xfrm>
              <a:custGeom>
                <a:rect l="0" t="0" r="0" b="0"/>
                <a:pathLst>
                  <a:path w="1004" h="1004">
                    <a:moveTo>
                      <a:pt x="0" y="502"/>
                    </a:moveTo>
                    <a:cubicBezTo>
                      <a:pt x="0" y="225"/>
                      <a:pt x="225" y="0"/>
                      <a:pt x="502" y="0"/>
                    </a:cubicBezTo>
                    <a:lnTo>
                      <a:pt x="502" y="0"/>
                    </a:lnTo>
                    <a:lnTo>
                      <a:pt x="502" y="0"/>
                    </a:lnTo>
                    <a:lnTo>
                      <a:pt x="502" y="0"/>
                    </a:lnTo>
                    <a:cubicBezTo>
                      <a:pt x="780" y="0"/>
                      <a:pt x="1005" y="225"/>
                      <a:pt x="1005" y="502"/>
                    </a:cubicBezTo>
                    <a:lnTo>
                      <a:pt x="1005" y="502"/>
                    </a:lnTo>
                    <a:cubicBezTo>
                      <a:pt x="1005" y="502"/>
                      <a:pt x="1005" y="502"/>
                      <a:pt x="1005" y="502"/>
                    </a:cubicBezTo>
                    <a:lnTo>
                      <a:pt x="1005" y="502"/>
                    </a:lnTo>
                    <a:lnTo>
                      <a:pt x="1005" y="502"/>
                    </a:lnTo>
                    <a:lnTo>
                      <a:pt x="1005" y="502"/>
                    </a:lnTo>
                    <a:cubicBezTo>
                      <a:pt x="1005" y="780"/>
                      <a:pt x="780" y="1005"/>
                      <a:pt x="502" y="1005"/>
                    </a:cubicBezTo>
                    <a:lnTo>
                      <a:pt x="502" y="1005"/>
                    </a:lnTo>
                    <a:lnTo>
                      <a:pt x="502" y="1005"/>
                    </a:lnTo>
                    <a:lnTo>
                      <a:pt x="502" y="1005"/>
                    </a:lnTo>
                    <a:cubicBezTo>
                      <a:pt x="225" y="1005"/>
                      <a:pt x="0" y="780"/>
                      <a:pt x="0" y="502"/>
                    </a:cubicBezTo>
                    <a:lnTo>
                      <a:pt x="0" y="502"/>
                    </a:lnTo>
                    <a:close/>
                  </a:path>
                </a:pathLst>
              </a:custGeom>
              <a:solidFill>
                <a:srgbClr val="E9E2C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6" name="path"/>
              <p:cNvSpPr/>
              <p:nvPr/>
            </p:nvSpPr>
            <p:spPr>
              <a:xfrm>
                <a:off x="0" y="0"/>
                <a:ext cx="693505" cy="693504"/>
              </a:xfrm>
              <a:custGeom>
                <a:rect l="0" t="0" r="0" b="0"/>
                <a:pathLst>
                  <a:path w="1092" h="1092">
                    <a:moveTo>
                      <a:pt x="43" y="546"/>
                    </a:moveTo>
                    <a:cubicBezTo>
                      <a:pt x="43" y="268"/>
                      <a:pt x="268" y="43"/>
                      <a:pt x="546" y="43"/>
                    </a:cubicBezTo>
                    <a:lnTo>
                      <a:pt x="546" y="43"/>
                    </a:lnTo>
                    <a:lnTo>
                      <a:pt x="546" y="43"/>
                    </a:lnTo>
                    <a:lnTo>
                      <a:pt x="546" y="43"/>
                    </a:lnTo>
                    <a:cubicBezTo>
                      <a:pt x="823" y="43"/>
                      <a:pt x="1049" y="268"/>
                      <a:pt x="1049" y="546"/>
                    </a:cubicBezTo>
                    <a:lnTo>
                      <a:pt x="1049" y="546"/>
                    </a:lnTo>
                    <a:cubicBezTo>
                      <a:pt x="1049" y="546"/>
                      <a:pt x="1049" y="546"/>
                      <a:pt x="1049" y="546"/>
                    </a:cubicBezTo>
                    <a:lnTo>
                      <a:pt x="1049" y="546"/>
                    </a:lnTo>
                    <a:lnTo>
                      <a:pt x="1049" y="546"/>
                    </a:lnTo>
                    <a:lnTo>
                      <a:pt x="1049" y="546"/>
                    </a:lnTo>
                    <a:cubicBezTo>
                      <a:pt x="1049" y="823"/>
                      <a:pt x="823" y="1049"/>
                      <a:pt x="546" y="1049"/>
                    </a:cubicBezTo>
                    <a:lnTo>
                      <a:pt x="546" y="1049"/>
                    </a:lnTo>
                    <a:lnTo>
                      <a:pt x="546" y="1049"/>
                    </a:lnTo>
                    <a:lnTo>
                      <a:pt x="546" y="1049"/>
                    </a:lnTo>
                    <a:cubicBezTo>
                      <a:pt x="268" y="1049"/>
                      <a:pt x="43" y="823"/>
                      <a:pt x="43" y="546"/>
                    </a:cubicBezTo>
                    <a:lnTo>
                      <a:pt x="43" y="546"/>
                    </a:lnTo>
                    <a:close/>
                  </a:path>
                </a:pathLst>
              </a:custGeom>
              <a:noFill/>
              <a:ln w="54769" cap="flat">
                <a:solidFill>
                  <a:srgbClr val="C9B67E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7" name="textbox 217"/>
            <p:cNvSpPr/>
            <p:nvPr/>
          </p:nvSpPr>
          <p:spPr>
            <a:xfrm>
              <a:off x="-12700" y="-12700"/>
              <a:ext cx="719455" cy="796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9466"/>
                </a:lnSpc>
              </a:pPr>
              <a:endParaRPr lang="Arial" altLang="Arial" sz="100"/>
            </a:p>
            <a:p>
              <a:pPr marL="179568" algn="l" rtl="0" eaLnBrk="0">
                <a:lnSpc>
                  <a:spcPct val="85000"/>
                </a:lnSpc>
              </a:pPr>
              <a:r>
                <a:rPr sz="27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7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7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3224819" y="3470074"/>
            <a:ext cx="134615" cy="225008"/>
            <a:chExt cx="134615" cy="225008"/>
          </a:xfrm>
        </p:grpSpPr>
        <p:sp>
          <p:nvSpPr>
            <p:cNvPr id="218" name="path"/>
            <p:cNvSpPr/>
            <p:nvPr/>
          </p:nvSpPr>
          <p:spPr>
            <a:xfrm>
              <a:off x="4578" y="1311"/>
              <a:ext cx="125459" cy="218933"/>
            </a:xfrm>
            <a:custGeom>
              <a:rect l="0" t="0" r="0" b="0"/>
              <a:pathLst>
                <a:path w="197" h="344">
                  <a:moveTo>
                    <a:pt x="0" y="344"/>
                  </a:moveTo>
                  <a:lnTo>
                    <a:pt x="98" y="0"/>
                  </a:lnTo>
                  <a:lnTo>
                    <a:pt x="197" y="344"/>
                  </a:lnTo>
                  <a:lnTo>
                    <a:pt x="0" y="344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0" y="0"/>
              <a:ext cx="134615" cy="225008"/>
            </a:xfrm>
            <a:custGeom>
              <a:rect l="0" t="0" r="0" b="0"/>
              <a:pathLst>
                <a:path w="211" h="354">
                  <a:moveTo>
                    <a:pt x="7" y="346"/>
                  </a:moveTo>
                  <a:lnTo>
                    <a:pt x="105" y="2"/>
                  </a:lnTo>
                  <a:lnTo>
                    <a:pt x="204" y="346"/>
                  </a:lnTo>
                  <a:lnTo>
                    <a:pt x="7" y="346"/>
                  </a:lnTo>
                  <a:close/>
                </a:path>
              </a:pathLst>
            </a:custGeom>
            <a:noFill/>
            <a:ln w="9525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6935985" y="3494631"/>
            <a:ext cx="134615" cy="225006"/>
            <a:chExt cx="134615" cy="225006"/>
          </a:xfrm>
        </p:grpSpPr>
        <p:sp>
          <p:nvSpPr>
            <p:cNvPr id="220" name="path"/>
            <p:cNvSpPr/>
            <p:nvPr/>
          </p:nvSpPr>
          <p:spPr>
            <a:xfrm>
              <a:off x="4578" y="1311"/>
              <a:ext cx="125459" cy="218932"/>
            </a:xfrm>
            <a:custGeom>
              <a:rect l="0" t="0" r="0" b="0"/>
              <a:pathLst>
                <a:path w="197" h="344">
                  <a:moveTo>
                    <a:pt x="0" y="344"/>
                  </a:moveTo>
                  <a:lnTo>
                    <a:pt x="98" y="0"/>
                  </a:lnTo>
                  <a:lnTo>
                    <a:pt x="197" y="344"/>
                  </a:lnTo>
                  <a:lnTo>
                    <a:pt x="0" y="344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0"/>
              <a:ext cx="134615" cy="225006"/>
            </a:xfrm>
            <a:custGeom>
              <a:rect l="0" t="0" r="0" b="0"/>
              <a:pathLst>
                <a:path w="211" h="354">
                  <a:moveTo>
                    <a:pt x="7" y="346"/>
                  </a:moveTo>
                  <a:lnTo>
                    <a:pt x="105" y="2"/>
                  </a:lnTo>
                  <a:lnTo>
                    <a:pt x="204" y="346"/>
                  </a:lnTo>
                  <a:lnTo>
                    <a:pt x="7" y="346"/>
                  </a:lnTo>
                  <a:close/>
                </a:path>
              </a:pathLst>
            </a:custGeom>
            <a:noFill/>
            <a:ln w="9525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5166618" y="4053085"/>
            <a:ext cx="134615" cy="221556"/>
            <a:chExt cx="134615" cy="221556"/>
          </a:xfrm>
        </p:grpSpPr>
        <p:sp>
          <p:nvSpPr>
            <p:cNvPr id="222" name="path"/>
            <p:cNvSpPr/>
            <p:nvPr/>
          </p:nvSpPr>
          <p:spPr>
            <a:xfrm>
              <a:off x="4578" y="1311"/>
              <a:ext cx="125459" cy="218932"/>
            </a:xfrm>
            <a:custGeom>
              <a:rect l="0" t="0" r="0" b="0"/>
              <a:pathLst>
                <a:path w="197" h="344">
                  <a:moveTo>
                    <a:pt x="0" y="0"/>
                  </a:moveTo>
                  <a:lnTo>
                    <a:pt x="98" y="344"/>
                  </a:lnTo>
                  <a:lnTo>
                    <a:pt x="1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0"/>
              <a:ext cx="134615" cy="221556"/>
            </a:xfrm>
            <a:custGeom>
              <a:rect l="0" t="0" r="0" b="0"/>
              <a:pathLst>
                <a:path w="211" h="348">
                  <a:moveTo>
                    <a:pt x="7" y="2"/>
                  </a:moveTo>
                  <a:lnTo>
                    <a:pt x="105" y="346"/>
                  </a:lnTo>
                  <a:lnTo>
                    <a:pt x="204" y="2"/>
                  </a:lnTo>
                </a:path>
              </a:pathLst>
            </a:custGeom>
            <a:noFill/>
            <a:ln w="9525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872279" y="4073564"/>
            <a:ext cx="134613" cy="221557"/>
            <a:chExt cx="134613" cy="221557"/>
          </a:xfrm>
        </p:grpSpPr>
        <p:sp>
          <p:nvSpPr>
            <p:cNvPr id="224" name="path"/>
            <p:cNvSpPr/>
            <p:nvPr/>
          </p:nvSpPr>
          <p:spPr>
            <a:xfrm>
              <a:off x="4578" y="1311"/>
              <a:ext cx="125457" cy="218933"/>
            </a:xfrm>
            <a:custGeom>
              <a:rect l="0" t="0" r="0" b="0"/>
              <a:pathLst>
                <a:path w="197" h="344">
                  <a:moveTo>
                    <a:pt x="197" y="0"/>
                  </a:moveTo>
                  <a:lnTo>
                    <a:pt x="98" y="344"/>
                  </a:lnTo>
                  <a:lnTo>
                    <a:pt x="0" y="0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AD934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0"/>
              <a:ext cx="134613" cy="221557"/>
            </a:xfrm>
            <a:custGeom>
              <a:rect l="0" t="0" r="0" b="0"/>
              <a:pathLst>
                <a:path w="211" h="348">
                  <a:moveTo>
                    <a:pt x="204" y="2"/>
                  </a:moveTo>
                  <a:lnTo>
                    <a:pt x="105" y="346"/>
                  </a:lnTo>
                  <a:lnTo>
                    <a:pt x="7" y="2"/>
                  </a:lnTo>
                </a:path>
              </a:pathLst>
            </a:custGeom>
            <a:noFill/>
            <a:ln w="9525" cap="flat">
              <a:solidFill>
                <a:srgbClr val="AD934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6" name="rect"/>
          <p:cNvSpPr/>
          <p:nvPr/>
        </p:nvSpPr>
        <p:spPr>
          <a:xfrm>
            <a:off x="5171196" y="4049634"/>
            <a:ext cx="125459" cy="9525"/>
          </a:xfrm>
          <a:prstGeom prst="rect">
            <a:avLst/>
          </a:pr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rect"/>
          <p:cNvSpPr/>
          <p:nvPr/>
        </p:nvSpPr>
        <p:spPr>
          <a:xfrm>
            <a:off x="8876857" y="4070113"/>
            <a:ext cx="125457" cy="9525"/>
          </a:xfrm>
          <a:prstGeom prst="rect">
            <a:avLst/>
          </a:pr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https://d.book118.com/238033040035006046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2024-09-27T01:15:33.503</cp:lastPrinted>
  <dcterms:created xsi:type="dcterms:W3CDTF">2024-09-26T17:15:33Z</dcterms:created>
  <dcterms:modified xsi:type="dcterms:W3CDTF">2024-09-26T17:15:34Z</dcterms:modified>
</cp:coreProperties>
</file>