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358.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F67797-02F4-48DE-9D6C-961B53718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39E67-B91F-45EE-B6A6-34BA47747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11E757-51D3-472D-BADC-1DA0939EF5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03983E-6980-43B6-8FB0-377CE6AEF9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520A9E-F15D-484E-B389-2574B13587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BD6BA5-0315-4F72-9676-D043279023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B38519-D1F1-47DF-AFC2-06B6368DF3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B1FD49-B8AB-4140-914D-B7281CE8A9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A548E4-EEF9-44D3-B33E-7E15F6678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BF7D7-29FE-4E72-8BE5-6A1C7D2F5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2728FF-03F7-4FB4-A8E7-8E35BAD8F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30.png" /><Relationship Id="rId13"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30.png" /><Relationship Id="rId13"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30.png" /><Relationship Id="rId13"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image" Target="../media/image30.png" /><Relationship Id="rId13"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30.png" /><Relationship Id="rId13" Type="http://schemas.openxmlformats.org/officeDocument/2006/relationships/tags" Target="../tags/tag326.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tags" Target="../tags/tag333.xml" /><Relationship Id="rId13" Type="http://schemas.openxmlformats.org/officeDocument/2006/relationships/tags" Target="../tags/tag33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5.xml" /><Relationship Id="rId17" Type="http://schemas.openxmlformats.org/officeDocument/2006/relationships/tags" Target="../tags/tag336.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image" Target="../media/image30.png" /><Relationship Id="rId13" Type="http://schemas.openxmlformats.org/officeDocument/2006/relationships/tags" Target="../tags/tag343.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21.png" /><Relationship Id="rId7" Type="http://schemas.openxmlformats.org/officeDocument/2006/relationships/tags" Target="../tags/tag339.xml" /><Relationship Id="rId8" Type="http://schemas.openxmlformats.org/officeDocument/2006/relationships/image" Target="../media/image22.png" /><Relationship Id="rId9" Type="http://schemas.openxmlformats.org/officeDocument/2006/relationships/tags" Target="../tags/tag34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8.xml" /><Relationship Id="rId11" Type="http://schemas.openxmlformats.org/officeDocument/2006/relationships/tags" Target="../tags/tag349.xml" /><Relationship Id="rId12" Type="http://schemas.openxmlformats.org/officeDocument/2006/relationships/image" Target="../media/image30.png" /><Relationship Id="rId13" Type="http://schemas.openxmlformats.org/officeDocument/2006/relationships/tags" Target="../tags/tag350.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21.png" /><Relationship Id="rId7" Type="http://schemas.openxmlformats.org/officeDocument/2006/relationships/tags" Target="../tags/tag346.xml" /><Relationship Id="rId8" Type="http://schemas.openxmlformats.org/officeDocument/2006/relationships/image" Target="../media/image22.png" /><Relationship Id="rId9" Type="http://schemas.openxmlformats.org/officeDocument/2006/relationships/tags" Target="../tags/tag34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image" Target="../media/image30.png" /><Relationship Id="rId13" Type="http://schemas.openxmlformats.org/officeDocument/2006/relationships/tags" Target="../tags/tag357.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image" Target="../media/image21.png" /><Relationship Id="rId7" Type="http://schemas.openxmlformats.org/officeDocument/2006/relationships/tags" Target="../tags/tag353.xml" /><Relationship Id="rId8" Type="http://schemas.openxmlformats.org/officeDocument/2006/relationships/image" Target="../media/image22.png" /><Relationship Id="rId9" Type="http://schemas.openxmlformats.org/officeDocument/2006/relationships/tags" Target="../tags/tag35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34021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生津解渴中国茶叶的全球化</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解渴</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茶叶</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中国</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茶叶</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全球化</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中国</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全球</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全球化</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通过</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重要</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传播</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产业</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市场</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历史</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文化</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进程</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范围内</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影响力</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交流</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《生津解渴中国茶叶的全球化》是一部深入探索中国茶叶在全球范围内传播和影响力的著作。本书从历史和文化的角度，详细阐述了茶叶在中国及世界各地的重要地位，以及它在全球化进程中所扮演的角色。</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回顾了中国茶叶的起源和早期发展。中国是世界上最早的茶叶生产国，茶叶文化源远流长。通过历史文献和考古发现，本书揭示了茶叶在中国古代社会的地位，以及它在日常生活中的作用。还探讨了茶叶在古代丝绸之路上的贸易价值，以及它如何成为连接东西方文化的重要纽带。</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深入分析了中国茶叶在全球范围内的传播和影响。随着时间的推移，中国茶叶逐渐传播到世界各地，成为许多国家和地区人们生活中的重要组成部分。本书通过丰富的案例和数据，展示了中国茶叶在全球市场上的竞争力和影响力，以及它在推动全球茶叶产业发展和贸易交流方面所起的作用。</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了中国茶叶在全球化和现代化进程中所面临的挑战和机遇。面对全球经济一体化的趋势，中国茶叶产业需要不断调整和创新，以适应市场的变化和需求。本书通过实地调查和访谈，揭示了中国茶叶产业在转型升级中的努力和成果，以及它如何借助现代科技和营销手段提升品牌价值和国际竞争力。</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生津解渴中国茶叶的全球化》是一部全面展示中国茶叶在全球范围内传播和影响力的著作。通过对历史、文化和市场的深入剖析，本书为读者呈现了中国茶叶在全球化和现代化进程中所扮演的重要角色，以及它在未来发展中面临的机遇和挑战。无论是对茶叶爱好者还是对全球市场营销、国际商务和跨文化交流等领域的研究者来说，本书都是一部不可或缺的参考资料。</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《生津解渴中国茶叶的全球化》这本书，是一本深入探索中国茶叶在全球范围内传播、影响和接受度的书籍。这本书的精彩摘录，为我们揭示了中国茶叶在全球化进程中的重要地位和深远影响。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茶叶，这个看似平凡的日常饮品，却承载着丰富的文化内涵和历史积淀。自唐代开始，茶就成为了中华文明与世界各地交流的重要载体。它在推动中国与世界各地的经济、文化交流中，发挥了不可替代的作用。”这段摘录描绘了茶叶在中国历史和文化中的独特地位，也揭示了它作为文化交流媒介的重要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茶叶的全球化，不仅仅是商品的全球流通，更是一种文化的传播和交流。从中国到欧洲，从亚洲到美洲，茶叶的影响无处不在。它改变了人们的生活习惯，推动了各地茶文化的形成，成为世界各地共享的人类文明成果。”这段摘录则深入剖析了茶叶全球化的文化层面，指出了茶叶对人类文明的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书中还有许多关于茶叶品种、制茶工艺、茶道精神等方面的精彩阐述。这些内容不仅让读者更全面地了解中国茶叶的多样性，也展现了茶叶背后所蕴含的深厚文化底蕴。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总体来说，《生津解渴中国茶叶的全球化》这本书的精彩摘录，为我们提供了一个全新的视角去认识和理解中国茶叶。通过这些摘录，我们可以感受到茶叶的魅力，也可以更深入地理解它在全球化进程中的重要地位和深远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《生津解渴中国茶叶的全球化》这本书，带给我一次深刻的历史与文化体验。陈慈玉教授，以其深厚的学术功底，引领我们走进茶叶的世界，去探索其背后的全球化进程和深远影响。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全球化的大背景下，茶叶作为中国传统文化的代表，其流通情况及影响力的扩大，不仅仅是一次商业行为的拓展，更是一次文化交流与融合的历史见证。当我们提及咖啡、可乐等西方饮品时，总会想到其国际化的品牌形象和市场占有率。但在这本书中，我重新认识到，茶叶在全球的传播与流行，同样是一个精彩纷呈的故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古代，茶叶不仅是饮品，更是一种文化、一种生活方式。它的流通不仅仅是为了满足人们的口渴，更多的是为了传递一种文化和价值观。从东方到西方，茶叶的传播带动了各种文化的碰撞与交融。而在这一过程中，茶叶也经历了种种变革，从种植、采摘、制作到销售，每一个环节都与当地文化和市场需求紧密结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https://d.book118.com/238034021001006030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18</Slides>
  <Notes>17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汉仪旗黑-85S</vt:lpstr>
      <vt:lpstr>仿宋</vt:lpstr>
      <vt:lpstr>Calibri Light</vt:lpstr>
      <vt:lpstr>思源黑体 CN Bold</vt:lpstr>
      <vt:lpstr>Office Theme</vt:lpstr>
      <vt:lpstr>生津解渴中国茶叶的全球化</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2024-09-06T02:56:44.707</cp:lastPrinted>
  <dcterms:created xsi:type="dcterms:W3CDTF">2024-09-05T18:56:44Z</dcterms:created>
  <dcterms:modified xsi:type="dcterms:W3CDTF">2024-09-05T18:56:51Z</dcterms:modified>
</cp:coreProperties>
</file>