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38FC2D-1610-4B86-B5E0-9D2D54638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142768-3DAC-4AF7-AC99-E64BBC116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5801A8-1AAF-4718-9E54-CF499DD29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058213-D4B3-4213-A81A-7656D74AC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7A63B3-4F50-4C00-96FD-686F32C10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B71CDB-FA4D-4F16-A141-EFE8FA846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066596-9DA8-41F3-AB56-C60AEC4D5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67DF55-840B-4262-8072-7B26D06E7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27FCC8-00B5-485F-BE32-639EB506D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BEA3DF-C64D-4E1F-A454-3D87856D6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2E8FE7-206A-4BF8-BFD8-2970B61BF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3406604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低血糖患者的护理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低血糖的基本知识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低血糖患者的日常护理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低血糖患者的急救护理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低血糖患者的预防措施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低血糖患者的健康教育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低血糖的基本知识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092" r="2709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低血糖是指血糖水平低于正常范围，通常定义为血糖低于50mg/dl（2.8mmol/L）。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低血糖是由于多种原因导致体内葡萄糖供应不足，不能满足身体各组织和器官的正常需求。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低血糖的定义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低血糖的症状包括出汗、颤抖、心慌、饥饿感、头晕、乏力、注意力不集中、视力模糊等。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这些症状是由于身体无法获得足够的能量，导致神经系统和肌肉组织的功能异常。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低血糖的症状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低血糖的常见病因包括胰岛素分泌过多、长时间未进食、运动过度、饮酒等。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胰岛素分泌过多常见于糖尿病患者，长时间未进食或进食过少会导致血糖下降，运动过度或饮酒会消耗大量能量，从而导致低血糖。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250" r="252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低血糖的病因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低血糖患者的日常护理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21508" r="21508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规律进餐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确保低血糖患者按时进餐，避免长时间空腹。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避免高糖食物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避免食用高糖食品，以免引起血糖波动。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高蛋白、高纤维饮食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鼓励患者摄入富含蛋白质和纤维的食物，如瘦肉、鱼、蔬菜和水果。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限制饮酒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酒精会加速葡萄糖的消耗，低血糖患者应避免饮酒。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49149" y="1107618"/>
            <a:ext cx="3394996" cy="490334"/>
            <a:chOff x="1449149" y="1107618"/>
            <a:chExt cx="3394996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1449149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适度运动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鼓励低血糖患者进行适度运动，如散步、慢跑等。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49149" y="3556745"/>
            <a:ext cx="3394996" cy="490334"/>
            <a:chOff x="1449149" y="3556745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1449149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随身携带糖果或零食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低血糖患者在运动时应随身携带糖果或零食，以便在出现低血糖症状时及时补充糖分。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463317" y="1107618"/>
            <a:ext cx="3394996" cy="490334"/>
            <a:chOff x="7463317" y="1107618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463317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避免剧烈运动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剧烈运动可能导致血糖降低，低血糖患者应避免剧烈运动。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463317" y="3556745"/>
            <a:ext cx="3394996" cy="490334"/>
            <a:chOff x="7463317" y="3556745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463317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运动前适当补充食物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运动前适当进食可预防运动过程中出现低血糖症状。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保持情绪稳定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减轻压力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与家人和朋友交流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0092" b="1009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8430" b="843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情绪波动可能导致血糖波动，低血糖患者应保持情绪稳定。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学会应对压力的方法，如深呼吸、放松训练等。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鼓励患者保持积极的心态，面对低血糖的挑战。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与家人和朋友交流有助于缓解低血糖患者的心理压力。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低血糖患者的急救护理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急救措施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358979" y="1463569"/>
            <a:ext cx="2426717" cy="490334"/>
            <a:chOff x="358979" y="1463569"/>
            <a:chExt cx="2426717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358979" y="146356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确保患者头部偏向一侧，及时清理口腔异物，避免呕吐物堵塞呼吸道。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248775" y="1020657"/>
            <a:ext cx="2426717" cy="490334"/>
            <a:chOff x="9248775" y="1020657"/>
            <a:chExt cx="242671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9248775" y="1020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补充糖分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给予患者含糖饮料、糖果或葡萄糖片，以快速升高血糖水平。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9328252" y="3735303"/>
            <a:ext cx="2426717" cy="490334"/>
            <a:chOff x="9328252" y="3735303"/>
            <a:chExt cx="2426717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9328252" y="3735303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保暖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低血糖患者可能会出现体温下降的现象，应注意保暖。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94339" y="4238625"/>
            <a:ext cx="2426717" cy="490334"/>
            <a:chOff x="694339" y="4238625"/>
            <a:chExt cx="2426717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694339" y="4238625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观察病情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密切监测患者的神志、瞳孔、生命体征等变化，以便及时发现并处理病情恶化。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52" name="Freeform 52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https://d.book118.com/238034066041006031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2024-09-08T03:08:44.638</cp:lastPrinted>
  <dcterms:created xsi:type="dcterms:W3CDTF">2024-09-07T19:08:44Z</dcterms:created>
  <dcterms:modified xsi:type="dcterms:W3CDTF">2024-09-07T19:08:46Z</dcterms:modified>
</cp:coreProperties>
</file>