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B1228-DFEF-437A-B1CC-B9CD3EABF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B8D76-EFF4-4811-89C2-5C328B17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ADCA1-89D1-4328-9BD6-B6AAB789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3E5A8-2029-4847-8EA7-54435FBD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548F0-A768-4A25-ACDB-46CBE123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809394-D1C7-4E8C-8D79-8414B6F2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E5932-F0BE-4E89-B05B-C5EF9F512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7E313-E2F9-4592-882E-972A6BBD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4A142-0C9F-40B6-AD08-942BCC4F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316E0-36F5-4B1E-A9AD-E0F3E358E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0AA91-3509-4135-A60B-991EEB4E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413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膜透析自我护理\n## 1.腹膜透析的基本概念与原理\n### 1.1腹膜透析的定义与发展历程\n### 1.2腹膜透析的原理及过程\n### 1.3腹膜透析的适应症与禁忌症\n## 2.腹膜透析的自我护理重要性\n### 2.1自我护理对腹膜透析患者生活质量的影响\n### 2.2自我护理对腹膜透析患者生存率的影响\n### 2.3腹膜透析自我护理的基本原则\n## 3.腹膜透析自我护理的具体措施\n### 3.1饮食管理：营养搭配与水分摄入\n### 3.2药物管理：规律用药与副作用监测\n### 3.3腹膜透析操作：正确方法与注意事项\n## 4.腹膜透析自我护理的定期检查与评估\n### 4.1定期检查的时间与项目安排\n### 4.2检查结果的解读与评估\n### 4.3根据检查结果调整自我护理方案\n## 5.腹膜透析自我护理的心理调适与支持\n### 5.1心理压力的识别与应对\n### 5.2寻求社会支持与家庭关爱\n### 5.3心理调适技巧与心理辅导\n## 6.腹膜透析自我护理的日常生活指导\n### 6.1保持良好的生活作息与规律\n### 6.2适量的运动与康复训练\n### 6.3预防感染与并发症的发生\n## 7.腹膜透析自我护理的紧急情况处理与就医\n### 7.1紧急情况识别与应对措施\n### 7.2及时就医与沟通\n### 7.3紧急情况预防与自我保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腹膜透析自我护理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腹膜透析的基本概念与原理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腹膜透析是一种肾脏替代治疗方式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利用腹膜作为半透膜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通过腹腔内注入透析液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血液中的废物和多余水分被清除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20世纪初开始研究腹膜透析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20世纪50年代首次成功实施人体腹膜透析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20世纪70年代腹膜透析技术得到广泛应用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腹膜透析的原理及过程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利用腹膜的半透膜特性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通过渗透和超滤作用清除废物和水分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向腹腔内注入透析液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透析液与血液中的废物和多余水分交换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交换后的透析液排出体外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重复这个过程以达到治疗目的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慢性肾功能衰竭患者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急性肾功能衰竭患者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某些急性中毒患者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腹部严重感染或手术史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腹腔内肿瘤或纤维化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无法建立有效的腹膜透析通路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腹膜透析的自我护理重要性</a:t>
            </a:r>
            <a:endParaRPr/>
          </a:p>
        </p:txBody>
      </p:sp>
      <p:sp>
        <p:nvSpPr>
          <p:cNvPr id="3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自我护理对腹膜透析患者生活质量的影响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减少透析相关并发症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提高患者的心理健康水平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降低医疗费用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减少住院次数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降低药物治疗费用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减轻家庭和社会的负担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自我护理对腹膜透析患者生存率的影响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提高生存率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良好的自我护理可以降低感染和并发症的风险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延缓肾功能衰竭的进展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提高患者的心理健康状况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降低死亡风险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减少因并发症导致的死亡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延长患者的生存时间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提高患者的生存质量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腹膜透析自我护理的基本原则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3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严格遵循医嘱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按照医生的建议进行透析和治疗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遵守药物的剂量和用法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定期进行相关检查</a:t>
                </a:r>
                <a:endParaRPr/>
              </a:p>
            </p:txBody>
          </p:sp>
          <p:pic>
            <p:nvPicPr>
              <p:cNvPr id="3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坚持规律透析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按照规定的频率和时间进行透析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保持透析的持续性和稳定性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及时发现并处理透析过程中的问题</a:t>
                </a:r>
                <a:endParaRPr/>
              </a:p>
            </p:txBody>
          </p:sp>
          <p:pic>
            <p:nvPicPr>
              <p:cNvPr id="3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注重营养和饮食管理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控制水分摄入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腹膜透析自我护理的具体措施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营养搭配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蛋白质摄入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选用优质蛋白质食物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控制蛋白质摄入量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脂肪摄入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选择不饱和脂肪酸食物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控制脂肪摄入量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碳水化合物摄入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选择低糖食物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控制碳水化合物摄入量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水分摄入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遵循医生建议的水分摄入量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监测体重和血压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避免过量摄入水分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饮食管理：营养搭配与水分摄入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规律用药</a:t>
                </a:r>
                <a:endParaRPr/>
              </a:p>
            </p:txBody>
          </p:sp>
          <p:sp>
            <p:nvSpPr>
              <p:cNvPr id="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按照医生的建议和剂量服用药物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避免漏服或过量服药</a:t>
                </a:r>
                <a:endParaRPr/>
              </a:p>
            </p:txBody>
          </p:sp>
          <p:sp>
            <p:nvSpPr>
              <p:cNvPr id="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副作用监测</a:t>
                </a:r>
                <a:endParaRPr/>
              </a:p>
            </p:txBody>
          </p:sp>
          <p:sp>
            <p:nvSpPr>
              <p:cNvPr id="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如出现副作用及时就医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遵循医生调整药物的建议</a:t>
                </a:r>
                <a:endParaRPr/>
              </a:p>
            </p:txBody>
          </p:sp>
          <p:sp>
            <p:nvSpPr>
              <p:cNvPr id="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药物管理：规律用药与副作用监测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正确方法</a:t>
                </a:r>
                <a:endParaRPr/>
              </a:p>
            </p:txBody>
          </p:sp>
          <p:sp>
            <p:nvSpPr>
              <p:cNvPr id="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学习并掌握腹膜透析操作技巧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按照规定流程进行透析操作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注意透析液的注入和排放</a:t>
                </a:r>
                <a:endParaRPr/>
              </a:p>
            </p:txBody>
          </p:sp>
          <p:sp>
            <p:nvSpPr>
              <p:cNvPr id="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保持透析环境的清洁和消毒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避免透析过程中出现感染和并发症</a:t>
                </a:r>
                <a:endParaRPr/>
              </a:p>
            </p:txBody>
          </p:sp>
          <p:sp>
            <p:nvSpPr>
              <p:cNvPr id="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腹膜透析操作：正确方法与注意事项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腹膜透析自我护理的定期检查与评估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定期检查的时间与项目安排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时间安排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每隔一定时间进行定期检查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特殊情况时及时就医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透析相关指标检查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腹部影像学检查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https://d.book118.com/238034130127006037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腹膜透析自我护理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2024-09-17T21:32:32.380</cp:lastPrinted>
  <dcterms:created xsi:type="dcterms:W3CDTF">2024-09-17T13:32:32Z</dcterms:created>
  <dcterms:modified xsi:type="dcterms:W3CDTF">2024-09-17T13:32:34Z</dcterms:modified>
</cp:coreProperties>
</file>