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18965-491A-46F2-ADFD-F914ED3E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1D80C-8C78-4E92-9D7C-60195115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E605-464E-453B-ACF9-B6BCE976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3498F-9EBC-43BF-A014-D1AB92EE1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E1DCC-0F08-4AB6-8BC4-891A839D0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EBABD-78BC-463F-A555-E225306B8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88DFC-2F3D-4F56-AECF-400A6CC76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D0E1E-C867-43D9-86A0-64D3BDA15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F00BD-4A13-4A93-B7ED-728BE524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BFFF0-720C-41D7-B32A-EEA05F6B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94B40-D172-403E-859E-1CCE70FDD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413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妇产科护理教学查房PPT课件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955" r="29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提高护士临床护理能力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通过实际病例的讨论和分析，加深护士对妇产科护理知识的理解和应用，提高其临床护理能力。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促进团队协作和沟通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通过教学查房，加强医护人员之间的交流与合作，提高团队协作能力。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保障患者安全和护理质量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通过查房及时发现和纠正护理工作中的问题，提高护理质量，保障患者安全。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当前护理工作中存在的问题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针对当前护理工作中存在的问题和不足，通过教学查房进行改进和完善。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了解国内外护理发展趋势，更新护理理念和方法，提高护理水平。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妇产科护理工作的特点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妇产科护理涉及到的疾病种类多、病情复杂，需要护士具备丰富的专业知识和临床经验。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妇产科的定义与职责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阐述妇产科在医疗体系中的地位和作用，介绍其涵盖的领域和主要职责。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简要回顾妇产科从古至今的发展历程，强调其在医学进步中的重要贡献。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19" r="334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介绍几种常见的妇科疾病，如子宫肌瘤、卵巢囊肿、宫颈炎等，阐述其发病机制、临床表现及治疗原则。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介绍妊娠期高血压、妊娠期糖尿病等产科常见疾病，讲解其预防和护理措施。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产科常见疾病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阐述妇科疾病患者的日常护理要点，包括病情观察、疼痛管理、心理支持等方面的内容。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介绍产妇产前、产后的护理要点，强调母婴安全与健康，以及如何应对分娩过程中的突发状况。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妇产科护理常规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产科护理常规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妇科护理常规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病例选择与介绍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选择具有代表性的病例，能够体现常见妇产科疾病的特征和护理要点。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选择具有一定复杂性的病例，能够展示护理人员在面对复杂病情时的应对策略。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选择近期发生的病例，能够反映当前医学发展和护理实践的最新进展。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姓名、年龄、孕产史等。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简要介绍患者的病情表现、就诊原因及病程发展。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主诉及现病史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了解患者是否有其他慢性疾病、过敏史及家族遗传病史。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既往史及家族史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针对患者的病情和需求，提出主要的护理问题和关注点。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主要护理问题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针对每个护理问题，详细介绍所采取的护理措施，包括病情观察、症状护理、生活护理、心理护理等方面。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对护理措施的实施效果进行评价，分析其有效性和不足之处，为后续护理提供改进依据。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病例护理问题与措施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https://d.book118.com/238034135021006024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2024-08-31T01:25:45.777</cp:lastPrinted>
  <dcterms:created xsi:type="dcterms:W3CDTF">2024-08-30T17:25:45Z</dcterms:created>
  <dcterms:modified xsi:type="dcterms:W3CDTF">2024-08-30T17:25:48Z</dcterms:modified>
</cp:coreProperties>
</file>