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F9ED79A-0D36-41D0-B358-07851691F6E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F8A82-E926-43DC-A7F2-E111A078A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BE58B-85F7-4C53-9187-36768492F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B974F-C6E8-4565-8846-6B39DC9A0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0C7CE-389B-435D-9334-18757BC8D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B0AECF-9DFE-4405-8DE3-4477CC7C1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78D2CB-988D-4030-8D33-D15D15A55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DE28D3-8791-4B2F-973A-732EB3119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D6D9F-9BFB-4995-8A88-8D50B67DA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D92DF-0394-4857-A745-8F8672F40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4EAC8-7E78-46F8-9A9F-83727C28E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4A507-AC13-4523-9AFA-06C05D03A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E87512B-FB06-4500-977D-8F299649815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08FB85F-11FD-40C3-BD19-2FA6F4A1253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3501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企业礼仪培训的线上线下融合模式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传统线下礼仪培训模式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线上礼仪培训的发展趋势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线上线下融合的培训模式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企业礼仪培训的评估和反馈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企业礼仪培训的定义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企业礼仪培训是指为企业员工提供专业礼仪知识与技能培训的过程。在竞争激烈的市场环境下，企业礼仪培训成为企业提升形象和素质的重要手段。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展现专业素质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提升员工形象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脱颖而出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提高职场竞争力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提升企业形象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塑造企业品牌形象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增进团队凝聚力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促进员工之间的良好合作关系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增加客户忠诚度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提升客户对企业的好感度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建立良好企业形象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塑造和谐的企业文化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礼仪礼节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尊重他人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礼貌待人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倾听能力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表达清晰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商务礼仪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会议礼仪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商务谈判礼仪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仪容仪表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着装得体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仪表整洁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第二章 传统线下礼仪培训模式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传统线下培训的特点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传统线下培训以集中式形式进行，学员们面对面交流，通过实地演练来提升技能，同时能获得个性化指导。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传统线下培训的优势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学员与讲师互动频繁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互动性强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学员能直接感受到培训效果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效果更直接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通过实地演练效果更直观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培训效果更可观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传统线下培训的劣势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需要花费较多时间参加培训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时间成本高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培训资源有限，难以满足多样需求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培训资源受限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只能在特定地点进行培训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地域限制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新型线上线下融合模式的特点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学员可自主选择时间地点参与培训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灵活性高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不受地域限制，可全球范围参与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跨地域性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整合各种资源，满足不同学员需求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多元化培训资源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新型线上线下融合模式的优势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新型线上线下融合培训模式兼具传统模式的优势，同时能克服其劣势，为学员提供更灵活、便捷的学习体验，有效提升学习效果。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第三章 线上礼仪培训的发展趋势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线上培训的定义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线上培训是指通过互联网进行的培训形式，利用网络技术进行远程教育，既可以实时进行直播式教学，也可以录制课程供学员自主学习。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线上培训的特点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学习者可以根据自己的时间和地点选择参与培训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时间地点灵活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结合文字、图片、视频等多种形式进行教学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多媒体形式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学员和讲师可以进行实时互动交流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互动性强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学员可以自主选择学习进度和学习方式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自主学习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线上培训的优势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不需要额外的交通和住宿费用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成本较低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适应不同学员的学习节奏和时间安排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灵活性强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能够吸引全球范围内的学员参与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覆盖范围广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时间地点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线上培训时间地点更加灵活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传统培训有固定的课程安排和教室场地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互动性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线上培训互动性更强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传统培训面对面交流更直接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学习效果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线上培训能够提供更多多媒体形式的学习方式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传统培训更加注重现场教学效果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线上培训 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vs 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传统培训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成本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线上培训成本较低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传统培训需要额外的交通和住宿费用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通过对线上培训的发展趋势进行分析，可以看出线上培训具有诸多优势，为企业礼仪培训带来了新的可能性。未来，线上线下融合的培训模式将成为企业培训的主流，提升学员学习体验和效果。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https://d.book118.com/238035011010006050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企业礼仪培训的线上线下融合模式</vt:lpstr>
      <vt:lpstr>目录</vt:lpstr>
      <vt:lpstr>第1章 企业礼仪培训的重要性</vt:lpstr>
      <vt:lpstr> </vt:lpstr>
      <vt:lpstr>企业礼仪培训的目的</vt:lpstr>
      <vt:lpstr>企业礼仪培训的益处</vt:lpstr>
      <vt:lpstr>企业礼仪培训的内容</vt:lpstr>
      <vt:lpstr>第二章 传统线下礼仪培训模式</vt:lpstr>
      <vt:lpstr>传统线下培训的特点</vt:lpstr>
      <vt:lpstr>传统线下培训的优势</vt:lpstr>
      <vt:lpstr>传统线下培训的劣势</vt:lpstr>
      <vt:lpstr>新型线上线下融合模式的特点</vt:lpstr>
      <vt:lpstr> </vt:lpstr>
      <vt:lpstr>第三章 线上礼仪培训的发展趋势</vt:lpstr>
      <vt:lpstr> </vt:lpstr>
      <vt:lpstr>线上培训的特点</vt:lpstr>
      <vt:lpstr>线上培训的优势</vt:lpstr>
      <vt:lpstr>线上培训 vs 传统培训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2024-09-29T14:07:12.851</cp:lastPrinted>
  <dcterms:created xsi:type="dcterms:W3CDTF">2024-09-29T06:07:12Z</dcterms:created>
  <dcterms:modified xsi:type="dcterms:W3CDTF">2024-09-29T06:07:14Z</dcterms:modified>
</cp:coreProperties>
</file>