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14FCE-A885-4EA7-BCB4-99992D39E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BA6A5-DF6C-4918-A6A9-0382A3E3B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63A09-C25A-4EE0-9F43-95166DCC9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F0955-A37A-4022-A7FB-10834896B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63C26C-8656-4A5A-B370-DB1D1F718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8C5C8E-A609-4939-B266-A3D7B8A19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FCB8BA-FF53-4662-8469-C81992852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C943C-2F54-461D-A81B-A9F249D09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B071D-9B6F-4ED5-AB27-FA6E8C983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B93C0-FB44-4907-B4A7-30CA9942E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1D654-8C0B-4CD0-9B8F-8F725ECCC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351041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钢结构受弯构件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钢结构受弯构件概述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钢结构受弯构件的力学性能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钢结构受弯构件的设计方法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钢结构受弯构件的制造工艺及质量控制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钢结构受弯构件的安装与施工技术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钢结构受弯构件的维护与保养建议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钢结构在建筑、桥梁、塔架等领域广泛应用，其受弯构件是结构中的主要承载部分，研究其受力性能和稳定性具有重要意义。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随着建筑高度的增加和跨度的增大，钢结构受弯构件的受力性能和稳定性问题日益突出，对其进行深入研究有助于提高结构的安全性和经济性。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近年来，国内学者在钢结构受弯构件的研究方面取得了显著进展，主要集中在受力性能、稳定性分析、设计方法等方面。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国外学者在钢结构受弯构件的研究方面起步较早，已经形成了较为完善的理论体系和设计方法，并在实际工程中得到了广泛应用。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随着计算机技术和有限元方法的不断发展，未来钢结构受弯构件的研究将更加注重数值模拟和仿真分析，同时结合新材料、新工艺的应用，推动钢结构受弯构件向更高层次发展。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研究内容和方法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本研究将针对钢结构受弯构件的受力性能和稳定性进行深入分析，包括构件的截面形状、材料特性、荷载作用方式等方面的影响。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本研究将采用理论分析、数值模拟和实验研究相结合的方法，对钢结构受弯构件的受力性能和稳定性进行全面评估。具体包括建立数学模型、进行有限元分析、设计并实施实验方案等步骤。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钢结构受弯构件概述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85" r="340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955" r="389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钢结构受弯构件是指主要承受弯曲荷载的钢构件，如钢梁、钢板等。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根据截面形状和受力特点，钢结构受弯构件可分为实腹式受弯构件和格构式受弯构件。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高强度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刚度大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稳定性好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易于加工和安装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特点和优势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合理的截面设计和连接方式能够保证钢结构受弯构件的整体稳定性。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钢结构受弯构件在受力时变形小，具有较高的刚度。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钢材具有高的抗拉、抗压和抗剪强度，能够承受大的弯曲荷载。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钢材具有良好的可加工性，方便进行切割、焊接等加工操作，同时安装简便快捷。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钢结构受弯构件广泛应用于建筑领域，如钢框架结构的梁、柱等。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在桥梁工程中，钢结构受弯构件常用于主梁、横梁等承重结构。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海洋工程中的平台、栈桥等结构常采用钢结构受弯构件。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如塔架、桁架、支架等结构中也常采用钢结构受弯构件。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钢结构受弯构件的力学性能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当钢结构受弯构件受到外力作用时，其轴线由直线变为曲线，构件截面绕中和轴旋转，这种变形称为弯曲变形。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在弯曲变形过程中，钢结构受弯构件内部会产生弯矩和剪力。弯矩使构件截面产生正应力和剪应力，剪力使构件截面产生剪应力和局部挤压应力。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弯曲变形和内力分析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内力分析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弯曲变形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8167" b="18167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应力分布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在钢结构受弯构件中，正应力沿截面高度呈线性分布，中性轴处正应力为零，上下边缘处正应力最大。剪应力在截面中和轴处最大，向上下边缘逐渐减小。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强度计算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保证钢结构受弯构件的安全可靠，需要对其进行强度计算。强度计算包括正应力强度计算和剪应力强度计算。正应力强度计算需满足正应力不超过材料的许用应力，剪应力强度计算需满足剪应力不超过材料的许用剪应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应力分布和强度计算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受弯构件在受到外力作用时，除了满足强度要求外，还需要满足稳定性要求。稳定性是指构件在受到外力作用时，能够保持其原有的平衡形态，不发生失稳现象。对于受压的受弯构件，需要特别注意其稳定性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度是指钢结构受弯构件在受到外力作用时，抵抗变形的能力。刚度要求是指构件在受到外力作用时，其变形量应不超过允许值。对于需要严格控制变形的结构或构件，如高层建筑、大跨度桥梁等，刚度要求尤为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刚度要求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稳定性和刚度要求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钢结构受弯构件的设计方法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https://d.book118.com/238035104130006033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2024-09-11T22:56:11.529</cp:lastPrinted>
  <dcterms:created xsi:type="dcterms:W3CDTF">2024-09-11T14:56:11Z</dcterms:created>
  <dcterms:modified xsi:type="dcterms:W3CDTF">2024-09-11T14:56:13Z</dcterms:modified>
</cp:coreProperties>
</file>