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C7CF5B-F1AE-4EC1-906A-6BD255B4A7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7550E9-A7CB-4905-8DB0-BB1CDB9585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80BB19-4859-43B8-BC14-4C49034E73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550D6D-F202-4AED-A863-81D7DF75E0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E7CBCF3-614C-4B38-B4FB-B6EBBA6CB1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500A0ED-56F3-42E7-97AB-65AF5F3311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2B9D0DB-06AF-494F-A8B9-B7C6CDC62E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9DE8BC-F90B-4F62-8F40-ECC06A40D4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244BA1-A955-4447-8F69-6F3FC3B207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1C7ECB-4D41-4922-B78E-1F7E0E3EE4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E0E504-EB38-45A4-B6B1-51C99317B4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8036010041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造口病人康复期的护理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造口病人概述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造口病人康复期护理的重要性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造口病人康复期护理的要点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造口病人康复期护理的注意事项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造口病人概述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914" r="3191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造口病人的定义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造口病人的护理涉及日常生活习惯、饮食、运动等多个方面，需要专业的护理知识和技能。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造口病人是指因各种原因需要进行肠造口手术的病人，肠造口是指将一段肠管拉出腹腔，并固定在腹壁上，以排泄粪便或尿液。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可分为结肠造口和回肠造口，结肠造口常见于直肠癌根治术后，回肠造口则多见于急性肠道梗阻等手术。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根据造口类型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可分为单纯性肠造口和复杂性肠造口，复杂性肠造口可能伴随其他器官功能异常。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根据病情严重程度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造口病人的分类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如结肠癌、直肠癌等，需要进行肠切除手术，形成肠造口。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肠道肿瘤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肠道炎症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其他疾病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如克罗恩病、溃疡性结肠炎等，可能导致肠道狭窄或穿孔，需要进行肠造口手术。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如肠梗阻、肠套叠等，也可能需要进行肠造口手术。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造口病人的常见病因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造口病人康复期护理的重要性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通过正确的造口护理，保持造口周围皮肤的清洁和干燥，减少感染和皮肤刺激，提高病人的舒适度和生活质量。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造口病人可能会面临心理压力和焦虑，提供心理支持和情绪疏导，帮助病人建立积极的心态和应对策略，提高生活质量。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提高病人的生活质量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心理支持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造口护理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915" r="1291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定期对造口进行检查，及时发现和处理异常情况，预防并发症的发生。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向病人传授正确的造口护理知识和技巧，提高病人的自我护理能力，预防并发症的发生。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健康宣教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预防并发症的发生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康复指导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根据病人的具体情况，提供个性化的康复指导，帮助病人逐步恢复日常生活和工作能力。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营养支持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关注病人的营养状况，提供适当的营养支持和饮食指导，促进病人的康复。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促进病人的康复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https://d.book118.com/238036010041006034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2024-09-12T15:23:02.197</cp:lastPrinted>
  <dcterms:created xsi:type="dcterms:W3CDTF">2024-09-12T07:23:02Z</dcterms:created>
  <dcterms:modified xsi:type="dcterms:W3CDTF">2024-09-12T07:23:03Z</dcterms:modified>
</cp:coreProperties>
</file>