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1E0159-551A-4A14-98B0-B6EBB716FF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9D497D-03DA-4EC8-8628-0666664DAC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DADDFC-694C-4EDD-AB13-C8397FAD37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09CBED-4415-4B7F-910E-CF8D221A40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934108-A6AF-4091-B4B9-D9158B22C3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A293DE0-2CC3-413A-AE52-CD9E25DE9E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7A19D9-9899-4239-8D2E-20882B5A62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565C3C-1EF9-4E6F-A1E2-6F7BE68199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A4C2EC-26B9-4C37-A159-FB640865B0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3C6971-49F1-4A7B-89D0-ACA39671AA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57B742-DCAC-4BB3-9FEA-C46D08E704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803604410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EPC总承包项目组织结构的组织设计与变革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EPC总承包项目组织结构现状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组织设计原则与方法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变革策略与实施方案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资源配置与优化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风险防范与应对措施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效果评估与持续改进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阐述EPC总承包项目组织结构的组织设计与变革的重要性，分析当前组织结构存在的问题，提出优化和改进方案，以提高项目执行效率和质量。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随着工程建设市场的不断变化和EPC总承包模式的广泛应用，传统的项目组织结构已难以适应复杂多变的市场环境，需要进行相应的变革和优化。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036" r="2403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本次汇报将涵盖EPC总承包项目组织结构的现状、存在的问题、优化方案和实施计划等方面。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汇报将重点关注组织结构的合理性、高效性以及适应性等方面，提出具体的改进和优化措施。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汇报还将涉及相关案例分析、经验教训总结等内容，以期为类似项目的组织结构设计和变革提供借鉴和参考。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EPC总承包项目组织结构现状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直线制组织结构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项目经理直接负责所有部门，决策迅速，但专业分工差。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矩阵制组织结构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项目经理与职能部门共同管理，灵活性强，但多头领导，协调困难。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职能制组织结构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按专业划分部门，专业性强，但协调性差。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现有组织结构类型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项目经理部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负责项目的整体策划、组织、协调、控制与优化。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设计管理部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负责项目的设计工作，包括初步设计、施工图设计等。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采购管理部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负责项目的采购工作，包括设备、材料的采购、运输等。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施工管理部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负责项目的施工工作，包括进度、质量、安全等方面的管理。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质量管理部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负责项目的质量管理工作，包括质量检查、评估等。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风险管理部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负责项目的风险管理工作，包括风险识别、评估、应对等。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各部门职责与权限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组织结构僵化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部门间存在沟通壁垒，信息流通不畅。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部门间沟通不畅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资源分配不合理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决策效率低下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项目决策流程繁琐，影响项目进展。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现有组织结构难以适应项目变化，缺乏灵活性。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资源在项目各部门间分配不均，影响项目整体效益。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组织设计原则与方法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战略导向原则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组织设计应以企业战略为导向，确保组织结构与战略目标和业务模式的匹配。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高效运作原则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优化组织结构和流程，提高决策效率和响应速度，降低运营成本。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灵活适应原则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组织设计应具有一定的灵活性和可扩展性，以适应市场变化和企业发展。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协同合作原则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强化部门间协同合作，打破部门壁垒，实现资源共享和优势互补。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组织设计原则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按照专业职能划分部门，适用于产品线单一、规模较小的企业。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职能型组织设计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按照产品或业务领域划分事业部，实现独立核算和自负盈亏，适用于多元化经营的企业。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事业部型组织设计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结合职能型和事业部型的特点，形成双重领导结构，适用于复杂多变的市场环境和大型项目。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矩阵型组织设计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以项目为中心，通过契约关系连接各参与方，实现资源共享和协同工作，适用于跨地域、跨行业的项目。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网络型组织设计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组织设计方法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759511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194008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628506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063003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53186" y="4215689"/>
            <a:ext cx="2564970" cy="17068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清晰定义企业战略目标和业务模式，为组织设计提供方向指引。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16434" y="3581705"/>
            <a:ext cx="2482200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明确战略目标</a:t>
            </a:r>
          </a:p>
        </p:txBody>
      </p:sp>
      <p:sp>
        <p:nvSpPr>
          <p:cNvPr id="8" name="Freeform 8"/>
          <p:cNvSpPr/>
          <p:nvPr/>
        </p:nvSpPr>
        <p:spPr>
          <a:xfrm>
            <a:off x="9301454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735951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0170449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0604947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988539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423037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857534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92032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530482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964980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7399477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833975" y="1362723"/>
            <a:ext cx="868995" cy="1950411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8997691" y="4215689"/>
            <a:ext cx="2564970" cy="17068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制定详细的变革计划和实施方案，加强变革过程中的沟通和协调，确保变革的顺利进行和目标的达成。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929349" y="3581705"/>
            <a:ext cx="2482200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强化变革管理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346021" y="4215689"/>
            <a:ext cx="2564970" cy="17068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全面了解企业现有组织结构、人员配置、业务流程等方面的问题和不足，为组织变革提供依据。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3387405" y="3581705"/>
            <a:ext cx="2482200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深入分析现状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219337" y="4215689"/>
            <a:ext cx="2564970" cy="17068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根据企业战略目标和现状分析结果，选择适合的组织设计方法，确保变革的针对性和有效性。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6158377" y="3581705"/>
            <a:ext cx="2482200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合理选择方法</a:t>
            </a:r>
          </a:p>
        </p:txBody>
      </p:sp>
      <p:sp>
        <p:nvSpPr>
          <p:cNvPr id="26" name="Freeform 26"/>
          <p:cNvSpPr/>
          <p:nvPr/>
        </p:nvSpPr>
        <p:spPr>
          <a:xfrm>
            <a:off x="1683527" y="1942053"/>
            <a:ext cx="888306" cy="791751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445000" y="1806876"/>
            <a:ext cx="926928" cy="926928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7206367" y="1886534"/>
            <a:ext cx="902789" cy="902789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9948635" y="1888948"/>
            <a:ext cx="897962" cy="897962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-5400000">
            <a:off x="11368526" y="5979399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-5400000">
            <a:off x="11368526" y="6190229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关键成功因素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变革策略与实施方案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提高项目执行效率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通过优化组织结构，降低项目成本，加快项目进度，提高项目整体执行效率。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增强团队协作能力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构建高效、灵活的项目团队，提高团队成员间的沟通协作能力，以应对复杂多变的市场环境。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实现可持续发展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通过组织变革，提高企业的核心竞争力，为企业的可持续发展奠定坚实基础。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变革目标与愿景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https://d.book118.com/238036044107006036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2024-09-16T02:51:47.676</cp:lastPrinted>
  <dcterms:created xsi:type="dcterms:W3CDTF">2024-09-15T18:51:47Z</dcterms:created>
  <dcterms:modified xsi:type="dcterms:W3CDTF">2024-09-15T18:51:49Z</dcterms:modified>
</cp:coreProperties>
</file>