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2E0FE-D215-4333-A318-D1B4F1FE6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6840A-37A9-4052-BDB9-DDF085BAE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7F61D-A56E-42F6-B9D9-04C349D4E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65FFC-F0DC-47CB-84D7-160C289F2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5AAC18-22A7-415D-AEE8-CD5004A2C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E76B5-1CA8-4219-8F10-AE2E6D403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AD9ACA-31A5-4DD8-9C1E-2DFA49EA1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2D948-C293-48FF-B836-DECC5EBE7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3B8C4-7D30-4410-BA6B-8E403B7FA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6F72D-8E3E-44A5-9840-8A4CB7F47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497ED-2EBC-41CB-9A0F-5CE8954A5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36110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《大学生兼职情况调查》PPT课件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大学生兼职现状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大学生兼职原因分析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大学生兼职的影响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大学生兼职存在的问题与挑战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随着社会经济的发展，就业市场的竞争日益激烈，大学生兼职成为提升自身竞争力的一种方式。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大学生兼职对于个人成长、社会适应以及未来职业发展具有重要意义。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483" r="748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44" r="964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28" r="712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当前大学生兼职现象普遍，越来越多的学生选择在大学期间从事兼职工作。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分析大学生兼职的影响因素，包括个人兴趣、经济压力、就业准备等。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为高校、政府和社会提供有关大学生兼职的参考数据和政策建议。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了解大学生兼职的现状和特点，包括兼职类型、时间安排、收入情况等。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探讨大学生兼职对于个人成长和未来职业发展的影响。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大学生兼职现状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兼职人数逐年增长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随着就业压力的增大，越来越多的大学生选择在大学期间进行兼职工作。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女生兼职比例略高于男生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在兼职人数中，女生的比例略高于男生，这可能与女生更注重实践和积累经验有关。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农村学生兼职比例较高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农村地区的学生由于家庭经济条件相对较差，更倾向于通过兼职来减轻家庭负担。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兼职人数统计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941" b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网络兼职逐渐受到青睐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随着互联网的发展，网络兼职逐渐成为大学生兼职的新趋势，如网络营销、写作、翻译等。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家教是大学生兼职的首选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家教工作相对稳定且收入较高，成为大学生兼职的首选。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餐饮服务、销售等传统行业仍受欢迎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这些行业对大学生的要求相对较低，且易于找到工作机会。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兼职类型分布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大多数大学生选择在周末或寒暑假期间进行兼职，以不影响学业为前提。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周末和假期是主要兼职时间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部分学生选择在课余时间进行长期兼职，以积累更多的工作经验和收入。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部分学生选择长期兼职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大学生在选择兼职时间时，需要充分考虑学业压力，避免因兼职影响学业。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兼职时间与学业压力的平衡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兼职时间安排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大学生兼职原因分析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954" r="249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69" r="1946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57" r="283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许多大学生选择兼职是为了减轻家庭的经济负担，通过自己的努力赚取生活费或学费。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兼职收入可以用于储蓄或投资，为未来的发展打下基础。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储蓄与投资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通过兼职，大学生可以获得与专业相关的实践经验，提高自己的职业技能。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增强沟通与团队合作能力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兼职工作需要与同事、上司和客户进行有效的沟通和合作，有助于锻炼大学生的沟通能力和团队合作能力。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38" r="25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锻炼能力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通过兼职，大学生可以更深入地了解社会的运作方式，增强对社会的认知。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在兼职过程中，大学生可以结识不同领域的人士，建立有益的人脉关系。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增加社会经验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建立人脉关系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了解社会运作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https://d.book118.com/238036110010006036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2024-09-15T04:26:43.136</cp:lastPrinted>
  <dcterms:created xsi:type="dcterms:W3CDTF">2024-09-14T20:26:43Z</dcterms:created>
  <dcterms:modified xsi:type="dcterms:W3CDTF">2024-09-14T20:26:45Z</dcterms:modified>
</cp:coreProperties>
</file>