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F26B8-8510-4033-B358-9C120970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19BA-3B04-4B83-824D-B453D486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70DA9-3CE8-4F5B-8767-076FF3C5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B9E67-AEE3-4804-B2D0-ABCEBC209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CD3E5-12B9-437E-9C2D-C263D747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6DD94-217E-4B83-AD19-2786BF29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5A841-46F4-42A9-AF26-E8411B48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34637-C25A-42A5-8A5A-3AF655C9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DBCB3-5F74-444E-9394-10F010AA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013A8-C995-49CF-84F4-61F225DC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AE6AA-5F2E-4E13-B585-39389736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100402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小学生漫画男生成长指南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男生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小学生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男生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指南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未来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漫画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过程中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发展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健康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指南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同时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男生成长指南》是一本专门为男生在小学阶段如何健康成长而设计的漫画指南。这本书以漫画的形式，生动形象地描绘了男生成长过程中可能会遇到的各种问题和困惑，同时也提供了实用的建议和解决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强调了自我认知的重要性。男生在成长过程中需要了解自己的性格、兴趣爱好以及价值观等，以便更好地认识自己、理解自己。同时，书中也提出了自我管理的理念，例如如何合理安排时间、如何养成良好的学习习惯等，这些都是男生未来成功的关键因素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也了男生与他人的关系。如何与同学相处、如何处理人际关系、如何处理与家人的矛盾等，这些都是男生在成长过程中必须要面对的问题。书中提供了有效的沟通技巧和解决方案，帮助男生更好地处理这些问题，建立健康的人际关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这本书还强调了男生的心理健康和身体健康。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心理健康是男生健康成长的重要方面之一，书中提供了缓解压力、调整情绪的方法和建议。同时，身体健康也是男生未来发展的重要基础，书中介绍了如何养成良好的生活习惯、如何进行适当的体育锻炼等。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这本书还介绍了男生未来发展的方向和选择。书中涵盖了不同领域和职业的信息，帮助男生了解自己的兴趣和潜力，为未来的职业规划和发展做好准备。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男生成长指南》是一本非常实用、全面的成长指南。通过漫画的形式，男生可以更加轻松地理解书中的内容，并在实际生活中加以应用。这本书不仅可以帮助男生更好地应对成长过程中的各种挑战，还可以为他们的未来发展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男生成长指南》是一本专为男生精心打造的成长指南，通过漫画的形式，生动形象地讲解了男生在成长过程中所需要的知识和技能。以下是从这本书中挑选的一些精彩摘录，它们将帮助大家更好地理解如何成为一个优秀的男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“勇敢并不意味着不害怕，而是即使感到害怕也要勇敢去做。”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这句话告诉我们，勇敢是一种品质，它并不意味着我们不会感到害怕或者担忧，而是在面对困难和挑战时，我们要有勇气去迎接它们。只有勇敢地面对自己的恐惧，才能成为一个真正的男子汉。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在与人交往中，我们要学会尊重他人。尊重他人的意见、感受和权利，不仅是一种基本的礼貌和修养，也是建立良好人际关系的基础。只有当我们尊重他人时，才能赢得他人的尊重和信任。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“成功不是一蹴而就的，它需要不断地努力和坚持。”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在追求自己的梦想和目标时，我们不能期望一蹴而就。只有通过不断地努力和坚持，才能在挫折和困难面前不屈不挠，最终实现自己的目标。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诚实是做人的基本准则之一。在与人交往中，我们应该始终保持诚实和真实，不撒谎、不欺骗。只有诚实地对待他人，才能建立起真正的信任和友谊。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健康是我们最重要的财富之一。无论在学习、工作还是生活中，我们都应该注重保持身体健康，养成健康的生活习惯。只有身体健康，才能拥有更多的机会和可能性。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https://d.book118.com/238041004027006034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小学生漫画男生成长指南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2024-09-12T11:30:51.250</cp:lastPrinted>
  <dcterms:created xsi:type="dcterms:W3CDTF">2024-09-12T03:30:51Z</dcterms:created>
  <dcterms:modified xsi:type="dcterms:W3CDTF">2024-09-12T03:30:58Z</dcterms:modified>
</cp:coreProperties>
</file>