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DB8053-F6E7-4A9B-9397-E564EF6AF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B09481-2170-437B-BE53-64427CED5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CFC8CD-8651-4270-B0A5-4F56C67DF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718877-EF0B-4C6F-A942-8A74374D80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925D4F-0740-4CBF-A112-CAB454023D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D28CB6-E5C8-4308-ADDB-3169C9ECF9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19B9C9-3944-481D-A2DD-0773343BF6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44BCE-4273-4B16-B948-AAE1FDCFA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816C27-03AB-4514-9B2C-C83A09732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108F0-0CAF-4551-90B7-82C993970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09E5B-07E4-4E28-8081-76CFD9530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41076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游戏行业经济模型与产业链分析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游戏行业经济模型：理解收益来源及定价策略
 价值链分析：从游戏开发到销售的分工与合作
 产业链结构：上下游企业之间的关系与协同
 竞争格局：主要市场参与者及其竞争策略分析
 技术创新：影响行业发展的技术趋势与应用
 政策法规：对游戏产业监管与支持的政策环境
 市场需求与消费行为：玩家偏好、消费习惯分析
 未来展望：游戏行业发展趋势与潜在机遇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游戏行业经济模型：理解收益来源及定价策略</a:t>
            </a:r>
          </a:p>
        </p:txBody>
      </p:sp>
      <p:sp>
        <p:nvSpPr>
          <p:cNvPr id="3" name="Subtitle 2"/>
          <p:cNvSpPr>
            <a:spLocks noGrp="1"/>
          </p:cNvSpPr>
          <p:nvPr>
            <p:ph type="subTitle" idx="1"/>
          </p:nvPr>
        </p:nvSpPr>
        <p:spPr/>
        <p:txBody>
          <a:bodyPr/>
          <a:lstStyle/>
          <a:p>
            <a:r>
              <a:t>游戏行业经济模型与产业链分析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游戏行业经济模型：理解收益来源及定价策略</a:t>
            </a:r>
          </a:p>
        </p:txBody>
      </p:sp>
      <p:sp>
        <p:nvSpPr>
          <p:cNvPr id="3" name="Text Placeholder 2"/>
          <p:cNvSpPr>
            <a:spLocks noGrp="1"/>
          </p:cNvSpPr>
          <p:nvPr>
            <p:ph type="body" idx="1"/>
          </p:nvPr>
        </p:nvSpPr>
        <p:spPr/>
        <p:txBody>
          <a:bodyPr/>
          <a:lstStyle/>
          <a:p>
            <a:r>
              <a:t>游戏收入模式</a:t>
            </a:r>
          </a:p>
        </p:txBody>
      </p:sp>
      <p:sp>
        <p:nvSpPr>
          <p:cNvPr id="4" name="Content Placeholder 3"/>
          <p:cNvSpPr>
            <a:spLocks noGrp="1"/>
          </p:cNvSpPr>
          <p:nvPr>
            <p:ph sz="half" idx="2"/>
          </p:nvPr>
        </p:nvSpPr>
        <p:spPr/>
        <p:txBody>
          <a:bodyPr/>
          <a:lstStyle/>
          <a:p>
            <a:r>
              <a:t>1. 游戏收入模式是指游戏公司通过何种方式将游戏转化为可销售的产品或服务，从而获得收入。常见的收入模式包括一次性购买、免费增值、订阅制和广告。</a:t>
            </a:r>
          </a:p>
          <a:p>
            <a:r>
              <a:t>2. 一次性购买：这种模式是指玩家只需一次性支付费用，就可以获得游戏的永久所有权。这种模式通常用于独立游戏和单人游戏。</a:t>
            </a:r>
          </a:p>
          <a:p>
            <a:r>
              <a:t>3. 免费增值：这种模式是指玩家可以免费下载和玩游戏，但需要在游戏中购买虚拟物品或服务来提升游戏体验。这种模式通常用于多人游戏和手游。</a:t>
            </a:r>
          </a:p>
          <a:p>
            <a:r>
              <a:t>4. 订阅制：这种模式是指玩家需要定期支付费用才能继续玩游戏。这种模式通常用于大型多人在线游戏（MMO）。</a:t>
            </a:r>
          </a:p>
          <a:p>
            <a:r>
              <a:t>5. 广告：这种模式是指游戏公司在游戏中植入广告，并通过广告收入来维持游戏的运营。这种模式通常用于免费游戏。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游戏行业经济模型：理解收益来源及定价策略</a:t>
            </a:r>
          </a:p>
        </p:txBody>
      </p:sp>
      <p:sp>
        <p:nvSpPr>
          <p:cNvPr id="3" name="Content Placeholder 2"/>
          <p:cNvSpPr>
            <a:spLocks noGrp="1"/>
          </p:cNvSpPr>
          <p:nvPr>
            <p:ph sz="half" idx="2"/>
          </p:nvPr>
        </p:nvSpPr>
        <p:spPr/>
        <p:txBody>
          <a:bodyPr/>
          <a:lstStyle/>
          <a:p>
            <a:r>
              <a:t>1. 游戏定价策略是指游戏公司决定游戏价格的方法和策略。游戏定价策略主要包括以下几种：</a:t>
            </a:r>
          </a:p>
          <a:p>
            <a:r>
              <a:t>2. 成本加价定价：这种定价策略是指游戏公司根据游戏的开发成本和营销成本，加上一定的利润，来确定游戏的价格。</a:t>
            </a:r>
          </a:p>
          <a:p>
            <a:r>
              <a:t>3. 市场竞争定价：这种定价策略是指游戏公司根据市场上的竞争对手的游戏价格，来确定自己游戏的价格。</a:t>
            </a:r>
          </a:p>
          <a:p>
            <a:r>
              <a:t>4. 价格歧视定价：这种定价策略是指游戏公司针对不同的消费者群体，设定不同的价格。例如，游戏公司可能会针对学生和老年人等群体，提供折扣价格。</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游戏定价策略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价值链分析：从游戏开发到销售的分工与合作</a:t>
            </a:r>
          </a:p>
        </p:txBody>
      </p:sp>
      <p:sp>
        <p:nvSpPr>
          <p:cNvPr id="3" name="Subtitle 2"/>
          <p:cNvSpPr>
            <a:spLocks noGrp="1"/>
          </p:cNvSpPr>
          <p:nvPr>
            <p:ph type="subTitle" idx="1"/>
          </p:nvPr>
        </p:nvSpPr>
        <p:spPr/>
        <p:txBody>
          <a:bodyPr/>
          <a:lstStyle/>
          <a:p>
            <a:r>
              <a:t>游戏行业经济模型与产业链分析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价值链分析：从游戏开发到销售的分工与合作</a:t>
            </a:r>
          </a:p>
        </p:txBody>
      </p:sp>
      <p:sp>
        <p:nvSpPr>
          <p:cNvPr id="3" name="Text Placeholder 2"/>
          <p:cNvSpPr>
            <a:spLocks noGrp="1"/>
          </p:cNvSpPr>
          <p:nvPr>
            <p:ph type="body" idx="1"/>
          </p:nvPr>
        </p:nvSpPr>
        <p:spPr/>
        <p:txBody>
          <a:bodyPr/>
          <a:lstStyle/>
          <a:p>
            <a:r>
              <a:t>游戏开发分工与合作</a:t>
            </a:r>
          </a:p>
        </p:txBody>
      </p:sp>
      <p:sp>
        <p:nvSpPr>
          <p:cNvPr id="4" name="Content Placeholder 3"/>
          <p:cNvSpPr>
            <a:spLocks noGrp="1"/>
          </p:cNvSpPr>
          <p:nvPr>
            <p:ph sz="half" idx="2"/>
          </p:nvPr>
        </p:nvSpPr>
        <p:spPr/>
        <p:txBody>
          <a:bodyPr/>
          <a:lstStyle/>
          <a:p>
            <a:r>
              <a:t>1. 游戏开发是一个高度协作的过程，涉及多个不同的专业领域，如编程、艺术、设计、音乐和音效等。</a:t>
            </a:r>
          </a:p>
          <a:p>
            <a:r>
              <a:t>2. 游戏开发团队通常由专门的开发人员组成，负责游戏的主要开发工作，包括游戏设计、编程、美术设计和音频设计等。</a:t>
            </a:r>
          </a:p>
          <a:p>
            <a:r>
              <a:t>3. 除了核心开发团队外，还会有许多外部合作伙伴参与游戏的开发，如外包开发商、美术外包公司、音乐制作公司等。</a:t>
            </a:r>
          </a:p>
        </p:txBody>
      </p:sp>
      <p:sp>
        <p:nvSpPr>
          <p:cNvPr id="5" name="Text Placeholder 4"/>
          <p:cNvSpPr>
            <a:spLocks noGrp="1"/>
          </p:cNvSpPr>
          <p:nvPr>
            <p:ph type="body" idx="3"/>
          </p:nvPr>
        </p:nvSpPr>
        <p:spPr/>
        <p:txBody>
          <a:bodyPr/>
          <a:lstStyle/>
          <a:p>
            <a:r>
              <a:t>游戏发行与销售</a:t>
            </a:r>
          </a:p>
        </p:txBody>
      </p:sp>
      <p:sp>
        <p:nvSpPr>
          <p:cNvPr id="6" name="Content Placeholder 5"/>
          <p:cNvSpPr>
            <a:spLocks noGrp="1"/>
          </p:cNvSpPr>
          <p:nvPr>
            <p:ph sz="half" idx="4"/>
          </p:nvPr>
        </p:nvSpPr>
        <p:spPr/>
        <p:txBody>
          <a:bodyPr/>
          <a:lstStyle/>
          <a:p>
            <a:r>
              <a:t>1. 游戏发行是指将游戏产品从开发商手中推向市场的过程，包括营销、销售和分销等环节。</a:t>
            </a:r>
          </a:p>
          <a:p>
            <a:r>
              <a:t>2. 游戏销售是指将游戏产品卖给消费者，可以分为实体销售和数字销售两种方式。</a:t>
            </a:r>
          </a:p>
          <a:p>
            <a:r>
              <a:t>3. 实体销售是指将游戏产品装载在实体介质上，如光盘、U盘等，然后通过零售商销售给消费者。</a:t>
            </a:r>
          </a:p>
          <a:p>
            <a:r>
              <a:t>4. 数字销售是指将游戏产品通过数字平台，如Steam、PlayStation Store、Nintendo eShop等，销售给消费者。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价值链分析：从游戏开发到销售的分工与合作</a:t>
            </a:r>
          </a:p>
        </p:txBody>
      </p:sp>
      <p:sp>
        <p:nvSpPr>
          <p:cNvPr id="3" name="Content Placeholder 2"/>
          <p:cNvSpPr>
            <a:spLocks noGrp="1"/>
          </p:cNvSpPr>
          <p:nvPr>
            <p:ph sz="half" idx="2"/>
          </p:nvPr>
        </p:nvSpPr>
        <p:spPr/>
        <p:txBody>
          <a:bodyPr/>
          <a:lstStyle/>
          <a:p>
            <a:r>
              <a:t>1. 游戏引擎是游戏开发的基础工具，为游戏开发者提供了一套构建游戏所需的基本组件和工具。</a:t>
            </a:r>
          </a:p>
          <a:p>
            <a:r>
              <a:t>2. 中间件是指在游戏引擎和游戏应用程序之间起桥梁作用的软件，可以帮助游戏开发者快速集成各种游戏功能。</a:t>
            </a:r>
          </a:p>
          <a:p>
            <a:r>
              <a:t>3. 游戏引擎和中间件是游戏开发必不可少的工具，可以大大提高游戏开发效率和质量。</a:t>
            </a:r>
          </a:p>
        </p:txBody>
      </p:sp>
      <p:sp>
        <p:nvSpPr>
          <p:cNvPr id="4" name="Text Placeholder 3"/>
          <p:cNvSpPr>
            <a:spLocks noGrp="1"/>
          </p:cNvSpPr>
          <p:nvPr>
            <p:ph type="body" idx="3"/>
          </p:nvPr>
        </p:nvSpPr>
        <p:spPr/>
        <p:txBody>
          <a:bodyPr/>
          <a:lstStyle/>
          <a:p>
            <a:r>
              <a:t>游戏运营与服务</a:t>
            </a:r>
          </a:p>
        </p:txBody>
      </p:sp>
      <p:sp>
        <p:nvSpPr>
          <p:cNvPr id="5" name="Content Placeholder 4"/>
          <p:cNvSpPr>
            <a:spLocks noGrp="1"/>
          </p:cNvSpPr>
          <p:nvPr>
            <p:ph sz="half" idx="4"/>
          </p:nvPr>
        </p:nvSpPr>
        <p:spPr/>
        <p:txBody>
          <a:bodyPr/>
          <a:lstStyle/>
          <a:p>
            <a:r>
              <a:t>1. 游戏运营是指在游戏推出后，对游戏进行持续的更新、维护和运营。</a:t>
            </a:r>
          </a:p>
          <a:p>
            <a:r>
              <a:t>2. 游戏服务是指为游戏玩家提供各种服务，如客服、技术支持、社区活动等。</a:t>
            </a:r>
          </a:p>
          <a:p>
            <a:r>
              <a:t>3. 游戏运营与服务对于维持游戏玩家的活跃度和留存率非常重要。</a:t>
            </a:r>
          </a:p>
        </p:txBody>
      </p:sp>
      <p:sp>
        <p:nvSpPr>
          <p:cNvPr id="6" name="Text Placeholder 5"/>
          <p:cNvSpPr>
            <a:spLocks noGrp="1"/>
          </p:cNvSpPr>
          <p:nvPr>
            <p:ph type="body" idx="1"/>
          </p:nvPr>
        </p:nvSpPr>
        <p:spPr/>
        <p:txBody>
          <a:bodyPr/>
          <a:lstStyle/>
          <a:p>
            <a:r>
              <a:t>游戏引擎与中间件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价值链分析：从游戏开发到销售的分工与合作</a:t>
            </a:r>
          </a:p>
        </p:txBody>
      </p:sp>
      <p:sp>
        <p:nvSpPr>
          <p:cNvPr id="3" name="Text Placeholder 2"/>
          <p:cNvSpPr>
            <a:spLocks noGrp="1"/>
          </p:cNvSpPr>
          <p:nvPr>
            <p:ph type="body" idx="1"/>
          </p:nvPr>
        </p:nvSpPr>
        <p:spPr/>
        <p:txBody>
          <a:bodyPr/>
          <a:lstStyle/>
          <a:p>
            <a:r>
              <a:t>游戏产业链的未来趋势</a:t>
            </a:r>
          </a:p>
        </p:txBody>
      </p:sp>
      <p:sp>
        <p:nvSpPr>
          <p:cNvPr id="4" name="Content Placeholder 3"/>
          <p:cNvSpPr>
            <a:spLocks noGrp="1"/>
          </p:cNvSpPr>
          <p:nvPr>
            <p:ph sz="half" idx="2"/>
          </p:nvPr>
        </p:nvSpPr>
        <p:spPr/>
        <p:txBody>
          <a:bodyPr/>
          <a:lstStyle/>
          <a:p>
            <a:r>
              <a:t>1. 游戏产业链正朝着更加全球化、数字化和智能化的方向发展。</a:t>
            </a:r>
          </a:p>
          <a:p>
            <a:r>
              <a:t>2. 随着云计算、人工智能和大数据等技术的发展，游戏产业链将更加依赖于这些技术来提高效率和质量。</a:t>
            </a:r>
          </a:p>
          <a:p>
            <a:r>
              <a:t>3. 游戏产业链还将更加注重用户体验和玩家互动，以满足玩家日益增长的需求。</a:t>
            </a:r>
          </a:p>
        </p:txBody>
      </p:sp>
      <p:sp>
        <p:nvSpPr>
          <p:cNvPr id="5" name="Text Placeholder 4"/>
          <p:cNvSpPr>
            <a:spLocks noGrp="1"/>
          </p:cNvSpPr>
          <p:nvPr>
            <p:ph type="body" idx="3"/>
          </p:nvPr>
        </p:nvSpPr>
        <p:spPr/>
        <p:txBody>
          <a:bodyPr/>
          <a:lstStyle/>
          <a:p>
            <a:r>
              <a:t>游戏产业链的挑战与机遇</a:t>
            </a:r>
          </a:p>
        </p:txBody>
      </p:sp>
      <p:sp>
        <p:nvSpPr>
          <p:cNvPr id="6" name="Content Placeholder 5"/>
          <p:cNvSpPr>
            <a:spLocks noGrp="1"/>
          </p:cNvSpPr>
          <p:nvPr>
            <p:ph sz="half" idx="4"/>
          </p:nvPr>
        </p:nvSpPr>
        <p:spPr/>
        <p:txBody>
          <a:bodyPr/>
          <a:lstStyle/>
          <a:p>
            <a:r>
              <a:t>1. 游戏产业链正面临着许多挑战，如竞争激烈、盗版猖獗、监管政策不明确等。</a:t>
            </a:r>
          </a:p>
          <a:p>
            <a:r>
              <a:t>2. 尽管如此，游戏产业链也面临着许多机遇，如技术发展、市场扩张和新商业模式的出现等。</a:t>
            </a:r>
          </a:p>
          <a:p>
            <a:r>
              <a:t>3. 游戏产业链需要找到应对挑战和抓住机遇的最佳方式，才能实现可持续发展。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产业链结构：上下游企业之间的关系与协同</a:t>
            </a:r>
          </a:p>
        </p:txBody>
      </p:sp>
      <p:sp>
        <p:nvSpPr>
          <p:cNvPr id="3" name="Subtitle 2"/>
          <p:cNvSpPr>
            <a:spLocks noGrp="1"/>
          </p:cNvSpPr>
          <p:nvPr>
            <p:ph type="subTitle" idx="1"/>
          </p:nvPr>
        </p:nvSpPr>
        <p:spPr/>
        <p:txBody>
          <a:bodyPr/>
          <a:lstStyle/>
          <a:p>
            <a:r>
              <a:t>游戏行业经济模型与产业链分析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产业链结构：上下游企业之间的关系与协同</a:t>
            </a:r>
          </a:p>
        </p:txBody>
      </p:sp>
      <p:sp>
        <p:nvSpPr>
          <p:cNvPr id="3" name="Text Placeholder 2"/>
          <p:cNvSpPr>
            <a:spLocks noGrp="1"/>
          </p:cNvSpPr>
          <p:nvPr>
            <p:ph type="body" idx="1"/>
          </p:nvPr>
        </p:nvSpPr>
        <p:spPr/>
        <p:txBody>
          <a:bodyPr/>
          <a:lstStyle/>
          <a:p>
            <a:r>
              <a:t>游戏产业链的上游企业</a:t>
            </a:r>
          </a:p>
        </p:txBody>
      </p:sp>
      <p:sp>
        <p:nvSpPr>
          <p:cNvPr id="4" name="Content Placeholder 3"/>
          <p:cNvSpPr>
            <a:spLocks noGrp="1"/>
          </p:cNvSpPr>
          <p:nvPr>
            <p:ph sz="half" idx="2"/>
          </p:nvPr>
        </p:nvSpPr>
        <p:spPr/>
        <p:txBody>
          <a:bodyPr/>
          <a:lstStyle/>
          <a:p>
            <a:r>
              <a:t>1. 游戏研发商：主要负责游戏的创意、设计、制作和开发工作。通常分为自研和外包两种模式，自研模式是指游戏公司拥有独立的研发团队，负责游戏开发的全部或大部分工作；外包模式是指游戏公司将部分或全部开发工作委托给外部工作室或公司。</a:t>
            </a:r>
          </a:p>
          <a:p>
            <a:r>
              <a:t>2. 游戏发行商：主要负责将游戏推向市场。通常分为自发行和代理发行两种模式，自发行模式是指游戏公司拥有自己的发行团队，负责游戏的营销、推广和销售工作；代理发行模式是指将游戏的发行工作委托给专业的发行公司或平台。</a:t>
            </a:r>
          </a:p>
          <a:p>
            <a:r>
              <a:t>3. 游戏平台：主要提供了游戏运行和发布的平台。</a:t>
            </a:r>
          </a:p>
        </p:txBody>
      </p:sp>
      <p:sp>
        <p:nvSpPr>
          <p:cNvPr id="5" name="Text Placeholder 4"/>
          <p:cNvSpPr>
            <a:spLocks noGrp="1"/>
          </p:cNvSpPr>
          <p:nvPr>
            <p:ph type="body" idx="3"/>
          </p:nvPr>
        </p:nvSpPr>
        <p:spPr/>
        <p:txBody>
          <a:bodyPr/>
          <a:lstStyle/>
          <a:p>
            <a:r>
              <a:t>游戏产业链的中游企业</a:t>
            </a:r>
          </a:p>
        </p:txBody>
      </p:sp>
      <p:sp>
        <p:nvSpPr>
          <p:cNvPr id="6" name="Content Placeholder 5"/>
          <p:cNvSpPr>
            <a:spLocks noGrp="1"/>
          </p:cNvSpPr>
          <p:nvPr>
            <p:ph sz="half" idx="4"/>
          </p:nvPr>
        </p:nvSpPr>
        <p:spPr/>
        <p:txBody>
          <a:bodyPr/>
          <a:lstStyle/>
          <a:p>
            <a:r>
              <a:t>1. 游戏运营商：主要负责运营、管理和维护游戏。通常分为自运营和外包运营两种模式，自运营模式是指游戏公司拥有自己的运营团队，负责游戏的日常运营工作，包括用户管理、内容更新、活动策划等；外包运营模式是指将游戏运营工作委托给专业的运营公司或平台。</a:t>
            </a:r>
          </a:p>
          <a:p>
            <a:r>
              <a:t>2. 游戏服务商：主要提供游戏相关的服务，包括游戏客服、游戏代充、游戏陪玩、游戏交易等。</a:t>
            </a:r>
          </a:p>
          <a:p>
            <a:r>
              <a:t>3. 游戏媒体：主要提供游戏相关的资讯、评测、攻略和视频内容。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产业链结构：上下游企业之间的关系与协同</a:t>
            </a:r>
          </a:p>
        </p:txBody>
      </p:sp>
      <p:sp>
        <p:nvSpPr>
          <p:cNvPr id="3" name="Text Placeholder 2"/>
          <p:cNvSpPr>
            <a:spLocks noGrp="1"/>
          </p:cNvSpPr>
          <p:nvPr>
            <p:ph type="body" idx="1"/>
          </p:nvPr>
        </p:nvSpPr>
        <p:spPr/>
        <p:txBody>
          <a:bodyPr/>
          <a:lstStyle/>
          <a:p>
            <a:r>
              <a:t>游戏产业链的下游企业</a:t>
            </a:r>
          </a:p>
        </p:txBody>
      </p:sp>
      <p:sp>
        <p:nvSpPr>
          <p:cNvPr id="4" name="Content Placeholder 3"/>
          <p:cNvSpPr>
            <a:spLocks noGrp="1"/>
          </p:cNvSpPr>
          <p:nvPr>
            <p:ph sz="half" idx="2"/>
          </p:nvPr>
        </p:nvSpPr>
        <p:spPr/>
        <p:txBody>
          <a:bodyPr/>
          <a:lstStyle/>
          <a:p>
            <a:r>
              <a:t>1. 游戏玩家：作为最终消费者，是游戏产业价值链的终端。</a:t>
            </a:r>
          </a:p>
          <a:p>
            <a:r>
              <a:t>2. 游戏公会：是指由游戏爱好者自发组织起来的游戏玩家团体或组织，可由游戏公司官方授权成立，也可能由玩家自发组织建立。 主要负责组织和协调游戏玩家，为玩家提供游戏相关的服务和资源。</a:t>
            </a:r>
          </a:p>
          <a:p>
            <a:r>
              <a:t>3. 游戏主播：是指通过直播平台进行游戏直播，并以此获得关注和收入的游戏玩家。通常拥有大量粉丝。</a:t>
            </a:r>
          </a:p>
        </p:txBody>
      </p:sp>
      <p:sp>
        <p:nvSpPr>
          <p:cNvPr id="5" name="Text Placeholder 4"/>
          <p:cNvSpPr>
            <a:spLocks noGrp="1"/>
          </p:cNvSpPr>
          <p:nvPr>
            <p:ph type="body" idx="3"/>
          </p:nvPr>
        </p:nvSpPr>
        <p:spPr/>
        <p:txBody>
          <a:bodyPr/>
          <a:lstStyle/>
          <a:p>
            <a:r>
              <a:t>游戏产业链企业之间的关系与协同</a:t>
            </a:r>
          </a:p>
        </p:txBody>
      </p:sp>
      <p:sp>
        <p:nvSpPr>
          <p:cNvPr id="6" name="Content Placeholder 5"/>
          <p:cNvSpPr>
            <a:spLocks noGrp="1"/>
          </p:cNvSpPr>
          <p:nvPr>
            <p:ph sz="half" idx="4"/>
          </p:nvPr>
        </p:nvSpPr>
        <p:spPr/>
        <p:txBody>
          <a:bodyPr/>
          <a:lstStyle/>
          <a:p>
            <a:r>
              <a:t>1. 产业链上游企业与中游企业的协同关系：游戏研发商与游戏发行商之间存在紧密的协同关系。游戏研发商负责游戏开发，游戏发行商负责游戏的发行。游戏发行商在游戏推广和营销方面可以为游戏研发商提供支持，从而提高游戏的销量。</a:t>
            </a:r>
          </a:p>
          <a:p>
            <a:r>
              <a:t>2. 产业链中游企业与下游企业的协同关系：游戏运营商与游戏玩家之间存在紧密的协同关系。游戏运营商通过运营游戏为游戏玩家提供良好的游戏体验，游戏玩家通过玩游戏并为游戏充值来支持游戏运营商。</a:t>
            </a:r>
          </a:p>
          <a:p>
            <a:r>
              <a:t>3. 产业链上游企业与下游企业的协同关系：游戏研发商与游戏玩家之间也存在协同关系。游戏研发商通过研究玩家的需求和反馈来开发出更好的游戏，游戏玩家通过玩游戏并为游戏充值来支持游戏研发商。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产业链结构：上下游企业之间的关系与协同</a:t>
            </a:r>
          </a:p>
        </p:txBody>
      </p:sp>
      <p:sp>
        <p:nvSpPr>
          <p:cNvPr id="3" name="Text Placeholder 2"/>
          <p:cNvSpPr>
            <a:spLocks noGrp="1"/>
          </p:cNvSpPr>
          <p:nvPr>
            <p:ph type="body" idx="1"/>
          </p:nvPr>
        </p:nvSpPr>
        <p:spPr/>
        <p:txBody>
          <a:bodyPr/>
          <a:lstStyle/>
          <a:p>
            <a:r>
              <a:t>游戏产业链的竞争格局</a:t>
            </a:r>
          </a:p>
        </p:txBody>
      </p:sp>
      <p:sp>
        <p:nvSpPr>
          <p:cNvPr id="4" name="Content Placeholder 3"/>
          <p:cNvSpPr>
            <a:spLocks noGrp="1"/>
          </p:cNvSpPr>
          <p:nvPr>
            <p:ph sz="half" idx="2"/>
          </p:nvPr>
        </p:nvSpPr>
        <p:spPr/>
        <p:txBody>
          <a:bodyPr/>
          <a:lstStyle/>
          <a:p>
            <a:r>
              <a:t>1. 游戏产业链上游企业的竞争格局：游戏研发商之间的竞争日趋激烈，竞争焦点主要集中在游戏质量、游戏创新和游戏题材等方面。</a:t>
            </a:r>
          </a:p>
          <a:p>
            <a:r>
              <a:t>2. 游戏产业链中游企业的竞争格局：游戏发行商之间的竞争日趋激烈，竞争焦点主要集中在发行渠道、营销推广能力和用户服务等方面。</a:t>
            </a:r>
          </a:p>
          <a:p>
            <a:r>
              <a:t>3. 游戏产业链下游企业的竞争格局：游戏运营商之间的竞争日趋激烈，竞争焦点主要集中在运营能力、内容质量和用户黏性等方面。</a:t>
            </a:r>
          </a:p>
        </p:txBody>
      </p:sp>
      <p:sp>
        <p:nvSpPr>
          <p:cNvPr id="5" name="Text Placeholder 4"/>
          <p:cNvSpPr>
            <a:spLocks noGrp="1"/>
          </p:cNvSpPr>
          <p:nvPr>
            <p:ph type="body" idx="3"/>
          </p:nvPr>
        </p:nvSpPr>
        <p:spPr/>
        <p:txBody>
          <a:bodyPr/>
          <a:lstStyle/>
          <a:p>
            <a:r>
              <a:t>游戏产业链的未来发展趋势</a:t>
            </a:r>
          </a:p>
        </p:txBody>
      </p:sp>
      <p:sp>
        <p:nvSpPr>
          <p:cNvPr id="6" name="Content Placeholder 5"/>
          <p:cNvSpPr>
            <a:spLocks noGrp="1"/>
          </p:cNvSpPr>
          <p:nvPr>
            <p:ph sz="half" idx="4"/>
          </p:nvPr>
        </p:nvSpPr>
        <p:spPr/>
        <p:txBody>
          <a:bodyPr/>
          <a:lstStyle/>
          <a:p>
            <a:r>
              <a:t>1. 游戏产业链上游企业的发展趋势：游戏研发商将更加重视游戏质量、游戏创新和游戏题材等方面的竞争。</a:t>
            </a:r>
          </a:p>
          <a:p>
            <a:r>
              <a:t>2. 游戏产业链中游企业的发展趋势：游戏发行商将更加重视发行渠道、营销推广能力和用户服务等方面的竞争。</a:t>
            </a:r>
          </a:p>
          <a:p>
            <a:r>
              <a:t>3. 游戏产业链下游企业的发展趋势：游戏运营商将更加重视运营能力、内容质量和用户黏性等方面的竞争。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竞争格局：主要市场参与者及其竞争策略分析</a:t>
            </a:r>
          </a:p>
        </p:txBody>
      </p:sp>
      <p:sp>
        <p:nvSpPr>
          <p:cNvPr id="3" name="Subtitle 2"/>
          <p:cNvSpPr>
            <a:spLocks noGrp="1"/>
          </p:cNvSpPr>
          <p:nvPr>
            <p:ph type="subTitle" idx="1"/>
          </p:nvPr>
        </p:nvSpPr>
        <p:spPr/>
        <p:txBody>
          <a:bodyPr/>
          <a:lstStyle/>
          <a:p>
            <a:r>
              <a:t>游戏行业经济模型与产业链分析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竞争格局：主要市场参与者及其竞争策略分析</a:t>
            </a:r>
          </a:p>
        </p:txBody>
      </p:sp>
      <p:sp>
        <p:nvSpPr>
          <p:cNvPr id="3" name="Content Placeholder 2"/>
          <p:cNvSpPr>
            <a:spLocks noGrp="1"/>
          </p:cNvSpPr>
          <p:nvPr>
            <p:ph sz="half" idx="2"/>
          </p:nvPr>
        </p:nvSpPr>
        <p:spPr/>
        <p:txBody>
          <a:bodyPr/>
          <a:lstStyle/>
          <a:p>
            <a:r>
              <a:t>1. 游戏行业竞争激烈，主要市场参与者包括游戏开发商、发行商、运营商和平台商。</a:t>
            </a:r>
          </a:p>
          <a:p>
            <a:r>
              <a:t>2. 竞争主要集中在游戏开发、发行和运营方面，主要策略包括创新、差异化、成本控制和营销推广。</a:t>
            </a:r>
          </a:p>
          <a:p>
            <a:r>
              <a:t>3. 竞争格局不断变化，新兴游戏开发商、发行商和运营商不断涌现，行业整合加剧，竞争加剧。</a:t>
            </a:r>
          </a:p>
        </p:txBody>
      </p:sp>
      <p:sp>
        <p:nvSpPr>
          <p:cNvPr id="4" name="Text Placeholder 3"/>
          <p:cNvSpPr>
            <a:spLocks noGrp="1"/>
          </p:cNvSpPr>
          <p:nvPr>
            <p:ph type="body" idx="3"/>
          </p:nvPr>
        </p:nvSpPr>
        <p:spPr/>
        <p:txBody>
          <a:bodyPr/>
          <a:lstStyle/>
          <a:p>
            <a:r>
              <a:t>市场集中度</a:t>
            </a:r>
          </a:p>
        </p:txBody>
      </p:sp>
      <p:sp>
        <p:nvSpPr>
          <p:cNvPr id="5" name="Content Placeholder 4"/>
          <p:cNvSpPr>
            <a:spLocks noGrp="1"/>
          </p:cNvSpPr>
          <p:nvPr>
            <p:ph sz="half" idx="4"/>
          </p:nvPr>
        </p:nvSpPr>
        <p:spPr/>
        <p:txBody>
          <a:bodyPr/>
          <a:lstStyle/>
          <a:p>
            <a:r>
              <a:t>1. 游戏行业市场集中度较高，少数几家大型游戏公司占据大部分市场份额。</a:t>
            </a:r>
          </a:p>
          <a:p>
            <a:r>
              <a:t>2. 市场集中度不断提高，主要原因是游戏开发成本高、发行渠道少、运营难度大。</a:t>
            </a:r>
          </a:p>
          <a:p>
            <a:r>
              <a:t>3. 市场集中度高有利于游戏公司提高利润率，但也可能导致市场垄断和创新不足。</a:t>
            </a:r>
          </a:p>
        </p:txBody>
      </p:sp>
      <p:sp>
        <p:nvSpPr>
          <p:cNvPr id="6" name="Text Placeholder 5"/>
          <p:cNvSpPr>
            <a:spLocks noGrp="1"/>
          </p:cNvSpPr>
          <p:nvPr>
            <p:ph type="body" idx="1"/>
          </p:nvPr>
        </p:nvSpPr>
        <p:spPr/>
        <p:txBody>
          <a:bodyPr/>
          <a:lstStyle/>
          <a:p>
            <a:r>
              <a:t>竞争与合作关系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竞争格局：主要市场参与者及其竞争策略分析</a:t>
            </a:r>
          </a:p>
        </p:txBody>
      </p:sp>
      <p:sp>
        <p:nvSpPr>
          <p:cNvPr id="3" name="Text Placeholder 2"/>
          <p:cNvSpPr>
            <a:spLocks noGrp="1"/>
          </p:cNvSpPr>
          <p:nvPr>
            <p:ph type="body" idx="1"/>
          </p:nvPr>
        </p:nvSpPr>
        <p:spPr/>
        <p:txBody>
          <a:bodyPr/>
          <a:lstStyle/>
          <a:p>
            <a:r>
              <a:t>游戏类型与市场细分</a:t>
            </a:r>
          </a:p>
        </p:txBody>
      </p:sp>
      <p:sp>
        <p:nvSpPr>
          <p:cNvPr id="4" name="Content Placeholder 3"/>
          <p:cNvSpPr>
            <a:spLocks noGrp="1"/>
          </p:cNvSpPr>
          <p:nvPr>
            <p:ph sz="half" idx="2"/>
          </p:nvPr>
        </p:nvSpPr>
        <p:spPr/>
        <p:txBody>
          <a:bodyPr/>
          <a:lstStyle/>
          <a:p>
            <a:r>
              <a:t>1. 游戏类型多样，包括动作、冒险、策略、模拟、角色扮演、益智等。</a:t>
            </a:r>
          </a:p>
          <a:p>
            <a:r>
              <a:t>2. 不同游戏类型吸引不同人群，市场细分明显。</a:t>
            </a:r>
          </a:p>
          <a:p>
            <a:r>
              <a:t>3. 游戏公司根据市场细分，开发针对不同人群的遊戲，以满足不同玩家的需求。</a:t>
            </a:r>
          </a:p>
        </p:txBody>
      </p:sp>
      <p:sp>
        <p:nvSpPr>
          <p:cNvPr id="5" name="Text Placeholder 4"/>
          <p:cNvSpPr>
            <a:spLocks noGrp="1"/>
          </p:cNvSpPr>
          <p:nvPr>
            <p:ph type="body" idx="3"/>
          </p:nvPr>
        </p:nvSpPr>
        <p:spPr/>
        <p:txBody>
          <a:bodyPr/>
          <a:lstStyle/>
          <a:p>
            <a:r>
              <a:t>全球化趋势</a:t>
            </a:r>
          </a:p>
        </p:txBody>
      </p:sp>
      <p:sp>
        <p:nvSpPr>
          <p:cNvPr id="6" name="Content Placeholder 5"/>
          <p:cNvSpPr>
            <a:spLocks noGrp="1"/>
          </p:cNvSpPr>
          <p:nvPr>
            <p:ph sz="half" idx="4"/>
          </p:nvPr>
        </p:nvSpPr>
        <p:spPr/>
        <p:txBody>
          <a:bodyPr/>
          <a:lstStyle/>
          <a:p>
            <a:r>
              <a:t>1. 游戏行业全球化趋势明显，游戏公司纷纷布局海外市场。</a:t>
            </a:r>
          </a:p>
          <a:p>
            <a:r>
              <a:t>2. 全球化有助于游戏公司扩大市场规模、提高利润率和降低风险。</a:t>
            </a:r>
          </a:p>
          <a:p>
            <a:r>
              <a:t>3. 全球化也带来挑战，如文化差异、市场监管和竞争加剧等。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https://d.book118.com/238041076112006044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游戏行业经济模型：理解收益来源及定价策略</vt:lpstr>
      <vt:lpstr> 游戏行业经济模型：理解收益来源及定价策略</vt:lpstr>
      <vt:lpstr> 游戏行业经济模型：理解收益来源及定价策略</vt:lpstr>
      <vt:lpstr> 价值链分析：从游戏开发到销售的分工与合作</vt:lpstr>
      <vt:lpstr> 价值链分析：从游戏开发到销售的分工与合作</vt:lpstr>
      <vt:lpstr> 价值链分析：从游戏开发到销售的分工与合作</vt:lpstr>
      <vt:lpstr> 价值链分析：从游戏开发到销售的分工与合作</vt:lpstr>
      <vt:lpstr> 产业链结构：上下游企业之间的关系与协同</vt:lpstr>
      <vt:lpstr> 产业链结构：上下游企业之间的关系与协同</vt:lpstr>
      <vt:lpstr> 产业链结构：上下游企业之间的关系与协同</vt:lpstr>
      <vt:lpstr> 产业链结构：上下游企业之间的关系与协同</vt:lpstr>
      <vt:lpstr> 竞争格局：主要市场参与者及其竞争策略分析</vt:lpstr>
      <vt:lpstr> 竞争格局：主要市场参与者及其竞争策略分析</vt:lpstr>
      <vt:lpstr> 竞争格局：主要市场参与者及其竞争策略分析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2024-09-24T23:35:42.738</cp:lastPrinted>
  <dcterms:created xsi:type="dcterms:W3CDTF">2024-09-24T15:35:42Z</dcterms:created>
  <dcterms:modified xsi:type="dcterms:W3CDTF">2024-09-24T15:35:44Z</dcterms:modified>
</cp:coreProperties>
</file>