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95" r:id="rId2"/>
    <p:sldMasterId id="2147483800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8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diagrams/_rels/data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diagrams/_rels/drawing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F6889600-EF61-4442-AFB8-9BE0F642F585}" type="doc">
      <dgm:prSet loTypeId="urn:microsoft.com/office/officeart/2005/8/layout/vList3#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CN" altLang="en-US"/>
        </a:p>
      </dgm:t>
    </dgm:pt>
    <dgm:pt modelId="{147C785D-AAB5-44D9-8553-195AA2E9FA1A}" type="parTrans" cxnId="{F3F17BC7-62AF-4E2E-82F5-CED05CBF28EC}">
      <dgm:prSet custT="1"/>
      <dgm:spPr/>
      <dgm:t>
        <a:bodyPr/>
        <a:lstStyle/>
        <a:p>
          <a:pPr algn="l"/>
          <a:endParaRPr lang="zh-CN" altLang="en-US" sz="1800"/>
        </a:p>
      </dgm:t>
    </dgm:pt>
    <dgm:pt modelId="{7C13DFDD-72C1-4235-90DE-67FC7A4485C4}">
      <dgm:prSet phldrT="[文本]" custT="1"/>
      <dgm:spPr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>
          <a:pPr algn="l"/>
          <a:endParaRPr lang="zh-CN" altLang="en-US" sz="1800"/>
        </a:p>
      </dgm:t>
    </dgm:pt>
    <dgm:pt modelId="{8C2D26DB-D105-4EB2-808F-6AE053E83636}" type="sibTrans" cxnId="{F3F17BC7-62AF-4E2E-82F5-CED05CBF28EC}">
      <dgm:prSet custT="1"/>
      <dgm:spPr/>
      <dgm:t>
        <a:bodyPr/>
        <a:lstStyle/>
        <a:p>
          <a:pPr algn="l"/>
          <a:endParaRPr lang="zh-CN" altLang="en-US" sz="1800"/>
        </a:p>
      </dgm:t>
    </dgm:pt>
    <dgm:pt modelId="{7C601AAC-B83B-4A95-A117-08EEC7075382}" type="parTrans" cxnId="{5397FDB4-89CB-484F-B2B8-E6970AF49DED}">
      <dgm:prSet custT="1"/>
      <dgm:spPr/>
      <dgm:t>
        <a:bodyPr/>
        <a:lstStyle/>
        <a:p>
          <a:pPr algn="l"/>
          <a:endParaRPr lang="zh-CN" altLang="en-US" sz="1800"/>
        </a:p>
      </dgm:t>
    </dgm:pt>
    <dgm:pt modelId="{F3CAD72B-8380-4CEB-93DC-81E1810A4FD2}">
      <dgm:prSet phldrT="[文本]" custT="1"/>
      <dgm:spPr>
        <a:solidFill>
          <a:schemeClr val="accent4">
            <a:hueOff val="2450223"/>
            <a:satOff val="-10194"/>
            <a:lumOff val="24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>
          <a:pPr algn="l"/>
          <a:endParaRPr lang="zh-CN" altLang="en-US" sz="1800"/>
        </a:p>
      </dgm:t>
    </dgm:pt>
    <dgm:pt modelId="{C0B8EF3F-A999-4B59-8F08-7DE3B97FF48C}" type="sibTrans" cxnId="{5397FDB4-89CB-484F-B2B8-E6970AF49DED}">
      <dgm:prSet custT="1"/>
      <dgm:spPr/>
      <dgm:t>
        <a:bodyPr/>
        <a:lstStyle/>
        <a:p>
          <a:pPr algn="l"/>
          <a:endParaRPr lang="zh-CN" altLang="en-US" sz="1800"/>
        </a:p>
      </dgm:t>
    </dgm:pt>
    <dgm:pt modelId="{9D2EE2F1-4A1A-4B10-BE20-0D40235ABE12}" type="parTrans" cxnId="{A44B1F67-C1D3-46DC-B4BA-ADD90A5D388C}">
      <dgm:prSet custT="1"/>
      <dgm:spPr/>
      <dgm:t>
        <a:bodyPr/>
        <a:lstStyle/>
        <a:p>
          <a:pPr algn="l"/>
          <a:endParaRPr lang="zh-CN" altLang="en-US" sz="1800"/>
        </a:p>
      </dgm:t>
    </dgm:pt>
    <dgm:pt modelId="{2AD0C1E5-2F4B-45AD-9204-A3D030B17010}">
      <dgm:prSet phldrT="[文本]" custT="1"/>
      <dgm:spPr>
        <a:solidFill>
          <a:schemeClr val="accent4">
            <a:hueOff val="4900445"/>
            <a:satOff val="-20388"/>
            <a:lumOff val="4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>
          <a:pPr algn="l"/>
          <a:endParaRPr lang="zh-CN" altLang="en-US" sz="1800"/>
        </a:p>
      </dgm:t>
    </dgm:pt>
    <dgm:pt modelId="{A192B25B-C9C9-4110-8853-12254E18BB98}" type="sibTrans" cxnId="{A44B1F67-C1D3-46DC-B4BA-ADD90A5D388C}">
      <dgm:prSet custT="1"/>
      <dgm:spPr/>
      <dgm:t>
        <a:bodyPr/>
        <a:lstStyle/>
        <a:p>
          <a:pPr algn="l"/>
          <a:endParaRPr lang="zh-CN" altLang="en-US" sz="1800"/>
        </a:p>
      </dgm:t>
    </dgm:pt>
    <dgm:pt modelId="{860449CF-0803-4741-82B1-EE24E6390220}" type="parTrans" cxnId="{3B61E167-A816-4958-A859-7287F57BCABD}">
      <dgm:prSet custT="1"/>
      <dgm:spPr/>
      <dgm:t>
        <a:bodyPr/>
        <a:lstStyle/>
        <a:p>
          <a:pPr algn="l"/>
          <a:endParaRPr lang="zh-CN" altLang="en-US" sz="1800"/>
        </a:p>
      </dgm:t>
    </dgm:pt>
    <dgm:pt modelId="{BCABD68A-20D0-4F37-8306-4D08834063AD}">
      <dgm:prSet phldrT="[文本]" custT="1"/>
      <dgm:spPr>
        <a:solidFill>
          <a:schemeClr val="accent4">
            <a:hueOff val="7350668"/>
            <a:satOff val="-30583"/>
            <a:lumOff val="72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>
          <a:pPr algn="l"/>
          <a:endParaRPr lang="zh-CN" altLang="en-US" sz="1800"/>
        </a:p>
      </dgm:t>
    </dgm:pt>
    <dgm:pt modelId="{F9133F50-041C-4460-83A7-102A1AE696D1}" type="sibTrans" cxnId="{3B61E167-A816-4958-A859-7287F57BCABD}">
      <dgm:prSet custT="1"/>
      <dgm:spPr/>
      <dgm:t>
        <a:bodyPr/>
        <a:lstStyle/>
        <a:p>
          <a:pPr algn="l"/>
          <a:endParaRPr lang="zh-CN" altLang="en-US" sz="1800"/>
        </a:p>
      </dgm:t>
    </dgm:pt>
    <dgm:pt modelId="{3D21D3BC-0D38-4694-94B6-71594A93DC9F}" type="parTrans" cxnId="{27E01C12-D76D-4CA3-B2E0-C240B0070766}">
      <dgm:prSet custT="1"/>
      <dgm:spPr/>
      <dgm:t>
        <a:bodyPr/>
        <a:lstStyle/>
        <a:p>
          <a:pPr algn="l"/>
          <a:endParaRPr lang="zh-CN" altLang="en-US" sz="1800"/>
        </a:p>
      </dgm:t>
    </dgm:pt>
    <dgm:pt modelId="{F5AE9B72-7D7D-4A9E-81EC-1A647EFFB7AF}">
      <dgm:prSet phldrT="[文本]" custT="1"/>
      <dgm:spPr>
        <a:solidFill>
          <a:schemeClr val="accent4">
            <a:hueOff val="9800891"/>
            <a:satOff val="-40777"/>
            <a:lumOff val="9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>
          <a:pPr algn="l"/>
          <a:endParaRPr lang="zh-CN" altLang="en-US" sz="1800"/>
        </a:p>
      </dgm:t>
    </dgm:pt>
    <dgm:pt modelId="{C55B0208-8E79-4520-9A06-D41F14740FB4}" type="sibTrans" cxnId="{27E01C12-D76D-4CA3-B2E0-C240B0070766}">
      <dgm:prSet custT="1"/>
      <dgm:spPr/>
      <dgm:t>
        <a:bodyPr/>
        <a:lstStyle/>
        <a:p>
          <a:pPr algn="l"/>
          <a:endParaRPr lang="zh-CN" altLang="en-US" sz="1800"/>
        </a:p>
      </dgm:t>
    </dgm:pt>
    <dgm:pt modelId="{AF50CC91-13A2-43C6-B837-75266EBC541E}" type="pres">
      <dgm:prSet presAssocID="{F6889600-EF61-4442-AFB8-9BE0F642F585}" presName="linearFlow">
        <dgm:presLayoutVars>
          <dgm:dir/>
          <dgm:resizeHandles val="exact"/>
        </dgm:presLayoutVars>
      </dgm:prSet>
      <dgm:spPr/>
      <dgm:t>
        <a:bodyPr/>
        <a:lstStyle/>
        <a:p/>
      </dgm:t>
    </dgm:pt>
    <dgm:pt modelId="{5DA693AB-2501-404E-AD30-2220A276529D}" type="pres">
      <dgm:prSet presAssocID="{7C13DFDD-72C1-4235-90DE-67FC7A4485C4}" presName="composite"/>
      <dgm:spPr/>
      <dgm:t>
        <a:bodyPr/>
        <a:lstStyle/>
        <a:p/>
      </dgm:t>
    </dgm:pt>
    <dgm:pt modelId="{A90E2F36-6209-44FF-A742-8525C24437EE}" type="pres">
      <dgm:prSet presAssocID="{7C13DFDD-72C1-4235-90DE-67FC7A4485C4}" presName="imgShp" presStyleLbl="fgImgPlace1" presStyleCnt="5"/>
      <dgm:spPr>
        <a:blipFill rotWithShape="0">
          <a:blip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/>
      </dgm:t>
    </dgm:pt>
    <dgm:pt modelId="{D213DB38-2F05-41A7-BAD8-7A17A439D380}" type="pres">
      <dgm:prSet presAssocID="{7C13DFDD-72C1-4235-90DE-67FC7A4485C4}" presName="txShp" presStyleLbl="node1" presStyleCnt="5">
        <dgm:presLayoutVars>
          <dgm:bulletEnabled val="1"/>
        </dgm:presLayoutVars>
      </dgm:prSet>
      <dgm:spPr/>
      <dgm:t>
        <a:bodyPr/>
        <a:lstStyle/>
        <a:p/>
      </dgm:t>
    </dgm:pt>
    <dgm:pt modelId="{B2D4D8F1-ADA2-45E4-AE1C-E885381C1277}" type="pres">
      <dgm:prSet presAssocID="{8C2D26DB-D105-4EB2-808F-6AE053E83636}" presName="spacing"/>
      <dgm:spPr/>
      <dgm:t>
        <a:bodyPr/>
        <a:lstStyle/>
        <a:p/>
      </dgm:t>
    </dgm:pt>
    <dgm:pt modelId="{16AB2129-53EF-4535-80FE-B6DE1966227C}" type="pres">
      <dgm:prSet presAssocID="{F3CAD72B-8380-4CEB-93DC-81E1810A4FD2}" presName="composite"/>
      <dgm:spPr/>
      <dgm:t>
        <a:bodyPr/>
        <a:lstStyle/>
        <a:p/>
      </dgm:t>
    </dgm:pt>
    <dgm:pt modelId="{1C3C14B3-BBEA-42A3-A901-286137106B8A}" type="pres">
      <dgm:prSet presAssocID="{F3CAD72B-8380-4CEB-93DC-81E1810A4FD2}" presName="imgShp" presStyleLbl="fgImgPlace1" presStyleIdx="1" presStyleCnt="5"/>
      <dgm:spPr>
        <a:blipFill rotWithShape="0">
          <a:blip r:embed="rId2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/>
      </dgm:t>
    </dgm:pt>
    <dgm:pt modelId="{B0141994-00DA-46F8-AD49-9621D03B259D}" type="pres">
      <dgm:prSet presAssocID="{F3CAD72B-8380-4CEB-93DC-81E1810A4FD2}" presName="txShp" presStyleLbl="node1" presStyleIdx="1" presStyleCnt="5">
        <dgm:presLayoutVars>
          <dgm:bulletEnabled val="1"/>
        </dgm:presLayoutVars>
      </dgm:prSet>
      <dgm:spPr/>
      <dgm:t>
        <a:bodyPr/>
        <a:lstStyle/>
        <a:p/>
      </dgm:t>
    </dgm:pt>
    <dgm:pt modelId="{64621A65-DE7A-403E-97DB-C291D7BBD956}" type="pres">
      <dgm:prSet presAssocID="{C0B8EF3F-A999-4B59-8F08-7DE3B97FF48C}" presName="spacing"/>
      <dgm:spPr/>
      <dgm:t>
        <a:bodyPr/>
        <a:lstStyle/>
        <a:p/>
      </dgm:t>
    </dgm:pt>
    <dgm:pt modelId="{C9C384F0-35D5-43F1-BC6A-DD528C5C26D4}" type="pres">
      <dgm:prSet presAssocID="{2AD0C1E5-2F4B-45AD-9204-A3D030B17010}" presName="composite"/>
      <dgm:spPr/>
      <dgm:t>
        <a:bodyPr/>
        <a:lstStyle/>
        <a:p/>
      </dgm:t>
    </dgm:pt>
    <dgm:pt modelId="{B48B9FD3-B182-46BD-A6D7-A371F8C934DE}" type="pres">
      <dgm:prSet presAssocID="{2AD0C1E5-2F4B-45AD-9204-A3D030B17010}" presName="imgShp" presStyleLbl="fgImgPlace1" presStyleIdx="2" presStyleCnt="5"/>
      <dgm:spPr>
        <a:blipFill rotWithShape="0">
          <a:blip r:embed="rId3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/>
      </dgm:t>
    </dgm:pt>
    <dgm:pt modelId="{0208E5D9-EC69-4685-AC10-27C57A73B930}" type="pres">
      <dgm:prSet presAssocID="{2AD0C1E5-2F4B-45AD-9204-A3D030B17010}" presName="txShp" presStyleLbl="node1" presStyleIdx="2" presStyleCnt="5">
        <dgm:presLayoutVars>
          <dgm:bulletEnabled val="1"/>
        </dgm:presLayoutVars>
      </dgm:prSet>
      <dgm:spPr/>
      <dgm:t>
        <a:bodyPr/>
        <a:lstStyle/>
        <a:p/>
      </dgm:t>
    </dgm:pt>
    <dgm:pt modelId="{96D0FACC-563D-4DDC-A690-E7437936341D}" type="pres">
      <dgm:prSet presAssocID="{A192B25B-C9C9-4110-8853-12254E18BB98}" presName="spacing"/>
      <dgm:spPr/>
      <dgm:t>
        <a:bodyPr/>
        <a:lstStyle/>
        <a:p/>
      </dgm:t>
    </dgm:pt>
    <dgm:pt modelId="{825D9252-7195-4A4A-BC20-581F17899F53}" type="pres">
      <dgm:prSet presAssocID="{BCABD68A-20D0-4F37-8306-4D08834063AD}" presName="composite"/>
      <dgm:spPr/>
      <dgm:t>
        <a:bodyPr/>
        <a:lstStyle/>
        <a:p/>
      </dgm:t>
    </dgm:pt>
    <dgm:pt modelId="{EBCAF0E1-A27C-4D3A-82A5-3A7447AA4741}" type="pres">
      <dgm:prSet presAssocID="{BCABD68A-20D0-4F37-8306-4D08834063AD}" presName="imgShp" presStyleLbl="fgImgPlace1" presStyleIdx="3" presStyleCnt="5"/>
      <dgm:spPr>
        <a:blipFill rotWithShape="0">
          <a:blip r:embed="rId4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/>
      </dgm:t>
    </dgm:pt>
    <dgm:pt modelId="{4A245C76-6E16-4837-8097-5D549ACC6672}" type="pres">
      <dgm:prSet presAssocID="{BCABD68A-20D0-4F37-8306-4D08834063AD}" presName="txShp" presStyleLbl="node1" presStyleIdx="3" presStyleCnt="5">
        <dgm:presLayoutVars>
          <dgm:bulletEnabled val="1"/>
        </dgm:presLayoutVars>
      </dgm:prSet>
      <dgm:spPr/>
      <dgm:t>
        <a:bodyPr/>
        <a:lstStyle/>
        <a:p/>
      </dgm:t>
    </dgm:pt>
    <dgm:pt modelId="{0C8089FA-598B-4A02-9355-5DC7E60DC172}" type="pres">
      <dgm:prSet presAssocID="{F9133F50-041C-4460-83A7-102A1AE696D1}" presName="spacing"/>
      <dgm:spPr/>
      <dgm:t>
        <a:bodyPr/>
        <a:lstStyle/>
        <a:p/>
      </dgm:t>
    </dgm:pt>
    <dgm:pt modelId="{EB55938C-4720-4C05-ACE6-94F2F87E79C1}" type="pres">
      <dgm:prSet presAssocID="{F5AE9B72-7D7D-4A9E-81EC-1A647EFFB7AF}" presName="composite"/>
      <dgm:spPr/>
      <dgm:t>
        <a:bodyPr/>
        <a:lstStyle/>
        <a:p/>
      </dgm:t>
    </dgm:pt>
    <dgm:pt modelId="{6C4732B0-37A1-439E-892D-B328DAB1F5A6}" type="pres">
      <dgm:prSet presAssocID="{F5AE9B72-7D7D-4A9E-81EC-1A647EFFB7AF}" presName="imgShp" presStyleLbl="fgImgPlace1" presStyleIdx="4" presStyleCnt="5"/>
      <dgm:spPr>
        <a:blipFill rotWithShape="0">
          <a:blip r:embed="rId5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/>
      </dgm:t>
    </dgm:pt>
    <dgm:pt modelId="{E6FDB45D-F98C-41A0-8A5C-708EC5981F8C}" type="pres">
      <dgm:prSet presAssocID="{F5AE9B72-7D7D-4A9E-81EC-1A647EFFB7AF}" presName="txShp" presStyleLbl="node1" presStyleIdx="4" presStyleCnt="5">
        <dgm:presLayoutVars>
          <dgm:bulletEnabled val="1"/>
        </dgm:presLayoutVars>
      </dgm:prSet>
      <dgm:spPr/>
      <dgm:t>
        <a:bodyPr/>
        <a:lstStyle/>
        <a:p/>
      </dgm:t>
    </dgm:pt>
  </dgm:ptLst>
  <dgm:cxnLst>
    <dgm:cxn modelId="{F3F17BC7-62AF-4E2E-82F5-CED05CBF28EC}" srcId="{F6889600-EF61-4442-AFB8-9BE0F642F585}" destId="{7C13DFDD-72C1-4235-90DE-67FC7A4485C4}" srcOrd="0" destOrd="0" parTransId="{147C785D-AAB5-44D9-8553-195AA2E9FA1A}" sibTransId="{8C2D26DB-D105-4EB2-808F-6AE053E83636}"/>
    <dgm:cxn modelId="{5397FDB4-89CB-484F-B2B8-E6970AF49DED}" srcId="{F6889600-EF61-4442-AFB8-9BE0F642F585}" destId="{F3CAD72B-8380-4CEB-93DC-81E1810A4FD2}" srcOrd="1" destOrd="0" parTransId="{7C601AAC-B83B-4A95-A117-08EEC7075382}" sibTransId="{C0B8EF3F-A999-4B59-8F08-7DE3B97FF48C}"/>
    <dgm:cxn modelId="{A44B1F67-C1D3-46DC-B4BA-ADD90A5D388C}" srcId="{F6889600-EF61-4442-AFB8-9BE0F642F585}" destId="{2AD0C1E5-2F4B-45AD-9204-A3D030B17010}" srcOrd="2" destOrd="0" parTransId="{9D2EE2F1-4A1A-4B10-BE20-0D40235ABE12}" sibTransId="{A192B25B-C9C9-4110-8853-12254E18BB98}"/>
    <dgm:cxn modelId="{3B61E167-A816-4958-A859-7287F57BCABD}" srcId="{F6889600-EF61-4442-AFB8-9BE0F642F585}" destId="{BCABD68A-20D0-4F37-8306-4D08834063AD}" srcOrd="3" destOrd="0" parTransId="{860449CF-0803-4741-82B1-EE24E6390220}" sibTransId="{F9133F50-041C-4460-83A7-102A1AE696D1}"/>
    <dgm:cxn modelId="{27E01C12-D76D-4CA3-B2E0-C240B0070766}" srcId="{F6889600-EF61-4442-AFB8-9BE0F642F585}" destId="{F5AE9B72-7D7D-4A9E-81EC-1A647EFFB7AF}" srcOrd="4" destOrd="0" parTransId="{3D21D3BC-0D38-4694-94B6-71594A93DC9F}" sibTransId="{C55B0208-8E79-4520-9A06-D41F14740FB4}"/>
    <dgm:cxn modelId="{3C94DF84-2F97-4588-93F4-EB977313F860}" type="presOf" srcId="{F6889600-EF61-4442-AFB8-9BE0F642F585}" destId="{AF50CC91-13A2-43C6-B837-75266EBC541E}" srcOrd="0" destOrd="0" presId="urn:microsoft.com/office/officeart/2005/8/layout/vList3#2"/>
    <dgm:cxn modelId="{451D26AC-FA5C-453D-B483-798761303CB4}" type="presParOf" srcId="{AF50CC91-13A2-43C6-B837-75266EBC541E}" destId="{5DA693AB-2501-404E-AD30-2220A276529D}" srcOrd="0" destOrd="0" presId="urn:microsoft.com/office/officeart/2005/8/layout/vList3#2"/>
    <dgm:cxn modelId="{AC48EA26-BD8C-44DE-B38C-421B11A9D7DC}" type="presParOf" srcId="{5DA693AB-2501-404E-AD30-2220A276529D}" destId="{A90E2F36-6209-44FF-A742-8525C24437EE}" srcOrd="0" destOrd="0" presId="urn:microsoft.com/office/officeart/2005/8/layout/vList3#2"/>
    <dgm:cxn modelId="{92C40894-690B-4A60-AEC6-357E90B23871}" type="presParOf" srcId="{5DA693AB-2501-404E-AD30-2220A276529D}" destId="{D213DB38-2F05-41A7-BAD8-7A17A439D380}" srcOrd="1" destOrd="0" presId="urn:microsoft.com/office/officeart/2005/8/layout/vList3#2"/>
    <dgm:cxn modelId="{37A8D1B7-6E0D-4096-B4F1-CC92B318062A}" type="presOf" srcId="{7C13DFDD-72C1-4235-90DE-67FC7A4485C4}" destId="{D213DB38-2F05-41A7-BAD8-7A17A439D380}" srcOrd="0" destOrd="0" presId="urn:microsoft.com/office/officeart/2005/8/layout/vList3#2"/>
    <dgm:cxn modelId="{D98D1C9C-7730-4657-9EAC-2F96D995DDA6}" type="presParOf" srcId="{AF50CC91-13A2-43C6-B837-75266EBC541E}" destId="{B2D4D8F1-ADA2-45E4-AE1C-E885381C1277}" srcOrd="1" destOrd="0" presId="urn:microsoft.com/office/officeart/2005/8/layout/vList3#2"/>
    <dgm:cxn modelId="{791A9E29-4566-45AC-9828-8090A71ED30A}" type="presParOf" srcId="{AF50CC91-13A2-43C6-B837-75266EBC541E}" destId="{16AB2129-53EF-4535-80FE-B6DE1966227C}" srcOrd="2" destOrd="0" presId="urn:microsoft.com/office/officeart/2005/8/layout/vList3#2"/>
    <dgm:cxn modelId="{B42F3BBF-5072-4CFC-B7D2-C8702927683C}" type="presParOf" srcId="{16AB2129-53EF-4535-80FE-B6DE1966227C}" destId="{1C3C14B3-BBEA-42A3-A901-286137106B8A}" srcOrd="0" destOrd="0" presId="urn:microsoft.com/office/officeart/2005/8/layout/vList3#2"/>
    <dgm:cxn modelId="{A4A2D740-A903-46EF-BA65-CF120FD4E633}" type="presParOf" srcId="{16AB2129-53EF-4535-80FE-B6DE1966227C}" destId="{B0141994-00DA-46F8-AD49-9621D03B259D}" srcOrd="1" destOrd="0" presId="urn:microsoft.com/office/officeart/2005/8/layout/vList3#2"/>
    <dgm:cxn modelId="{B75642C9-C93D-45D3-ACA4-E12E5CE6EE4B}" type="presOf" srcId="{F3CAD72B-8380-4CEB-93DC-81E1810A4FD2}" destId="{B0141994-00DA-46F8-AD49-9621D03B259D}" srcOrd="0" destOrd="0" presId="urn:microsoft.com/office/officeart/2005/8/layout/vList3#2"/>
    <dgm:cxn modelId="{2A6DF0DC-9345-4658-87C4-F31EB80E7A1C}" type="presParOf" srcId="{AF50CC91-13A2-43C6-B837-75266EBC541E}" destId="{64621A65-DE7A-403E-97DB-C291D7BBD956}" srcOrd="3" destOrd="0" presId="urn:microsoft.com/office/officeart/2005/8/layout/vList3#2"/>
    <dgm:cxn modelId="{D1CE534A-0687-48E2-94A7-58475657EC70}" type="presParOf" srcId="{AF50CC91-13A2-43C6-B837-75266EBC541E}" destId="{C9C384F0-35D5-43F1-BC6A-DD528C5C26D4}" srcOrd="4" destOrd="0" presId="urn:microsoft.com/office/officeart/2005/8/layout/vList3#2"/>
    <dgm:cxn modelId="{A2297E1B-C489-4D8D-A00D-BD8EF3C40DF3}" type="presParOf" srcId="{C9C384F0-35D5-43F1-BC6A-DD528C5C26D4}" destId="{B48B9FD3-B182-46BD-A6D7-A371F8C934DE}" srcOrd="0" destOrd="0" presId="urn:microsoft.com/office/officeart/2005/8/layout/vList3#2"/>
    <dgm:cxn modelId="{C5DB26B6-18A4-4001-B768-D6F53CED1869}" type="presParOf" srcId="{C9C384F0-35D5-43F1-BC6A-DD528C5C26D4}" destId="{0208E5D9-EC69-4685-AC10-27C57A73B930}" srcOrd="1" destOrd="0" presId="urn:microsoft.com/office/officeart/2005/8/layout/vList3#2"/>
    <dgm:cxn modelId="{306F402E-CFCB-48D8-B467-5ADB136DDDDC}" type="presOf" srcId="{2AD0C1E5-2F4B-45AD-9204-A3D030B17010}" destId="{0208E5D9-EC69-4685-AC10-27C57A73B930}" srcOrd="0" destOrd="0" presId="urn:microsoft.com/office/officeart/2005/8/layout/vList3#2"/>
    <dgm:cxn modelId="{B5E1D497-B018-44EF-9B83-9762C701BAFA}" type="presParOf" srcId="{AF50CC91-13A2-43C6-B837-75266EBC541E}" destId="{96D0FACC-563D-4DDC-A690-E7437936341D}" srcOrd="5" destOrd="0" presId="urn:microsoft.com/office/officeart/2005/8/layout/vList3#2"/>
    <dgm:cxn modelId="{5B6B30B9-1B2E-4D3F-83EF-BA713E8670C3}" type="presParOf" srcId="{AF50CC91-13A2-43C6-B837-75266EBC541E}" destId="{825D9252-7195-4A4A-BC20-581F17899F53}" srcOrd="6" destOrd="0" presId="urn:microsoft.com/office/officeart/2005/8/layout/vList3#2"/>
    <dgm:cxn modelId="{3727A22E-F940-47C5-9966-27413A392F64}" type="presParOf" srcId="{825D9252-7195-4A4A-BC20-581F17899F53}" destId="{EBCAF0E1-A27C-4D3A-82A5-3A7447AA4741}" srcOrd="0" destOrd="0" presId="urn:microsoft.com/office/officeart/2005/8/layout/vList3#2"/>
    <dgm:cxn modelId="{0BB95F13-3BDA-4DBD-9443-448D468AC4A5}" type="presParOf" srcId="{825D9252-7195-4A4A-BC20-581F17899F53}" destId="{4A245C76-6E16-4837-8097-5D549ACC6672}" srcOrd="1" destOrd="0" presId="urn:microsoft.com/office/officeart/2005/8/layout/vList3#2"/>
    <dgm:cxn modelId="{FE6289A2-A529-4207-BDBA-24A331865A83}" type="presOf" srcId="{BCABD68A-20D0-4F37-8306-4D08834063AD}" destId="{4A245C76-6E16-4837-8097-5D549ACC6672}" srcOrd="0" destOrd="0" presId="urn:microsoft.com/office/officeart/2005/8/layout/vList3#2"/>
    <dgm:cxn modelId="{834DA6BD-2457-403B-A04C-11A3BBFA49D3}" type="presParOf" srcId="{AF50CC91-13A2-43C6-B837-75266EBC541E}" destId="{0C8089FA-598B-4A02-9355-5DC7E60DC172}" srcOrd="7" destOrd="0" presId="urn:microsoft.com/office/officeart/2005/8/layout/vList3#2"/>
    <dgm:cxn modelId="{483A0A05-1B44-43A7-8E6F-0F34B91E7800}" type="presParOf" srcId="{AF50CC91-13A2-43C6-B837-75266EBC541E}" destId="{EB55938C-4720-4C05-ACE6-94F2F87E79C1}" srcOrd="8" destOrd="0" presId="urn:microsoft.com/office/officeart/2005/8/layout/vList3#2"/>
    <dgm:cxn modelId="{D3C21CEA-636B-4809-8426-FDC7D2413153}" type="presParOf" srcId="{EB55938C-4720-4C05-ACE6-94F2F87E79C1}" destId="{6C4732B0-37A1-439E-892D-B328DAB1F5A6}" srcOrd="0" destOrd="0" presId="urn:microsoft.com/office/officeart/2005/8/layout/vList3#2"/>
    <dgm:cxn modelId="{CE45B08B-8B23-4E0A-80AD-FA6810C57129}" type="presParOf" srcId="{EB55938C-4720-4C05-ACE6-94F2F87E79C1}" destId="{E6FDB45D-F98C-41A0-8A5C-708EC5981F8C}" srcOrd="1" destOrd="0" presId="urn:microsoft.com/office/officeart/2005/8/layout/vList3#2"/>
    <dgm:cxn modelId="{214F8181-6293-4585-974F-1A63DD825857}" type="presOf" srcId="{F5AE9B72-7D7D-4A9E-81EC-1A647EFFB7AF}" destId="{E6FDB45D-F98C-41A0-8A5C-708EC5981F8C}" srcOrd="0" destOrd="0" presId="urn:microsoft.com/office/officeart/2005/8/layout/vList3#2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13" name=""/>
      <dsp:cNvGrpSpPr/>
    </dsp:nvGrpSpPr>
    <dsp:grpSpPr/>
    <dsp:sp modelId="{D213DB38-2F05-41A7-BAD8-7A17A439D380}">
      <dsp:nvSpPr>
        <dsp:cNvPr id="14" name=""/>
        <dsp:cNvSpPr/>
      </dsp:nvSpPr>
      <dsp:spPr>
        <a:xfrm rot="10800000">
          <a:off x="1244158" y="177"/>
          <a:ext cx="4357564" cy="586305"/>
        </a:xfrm>
        <a:prstGeom prst="homePlat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545" tIns="68580" rIns="128016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1800" kern="1200"/>
        </a:p>
      </dsp:txBody>
      <dsp:txXfrm rot="10800000">
        <a:off x="1390734" y="177"/>
        <a:ext cx="4210988" cy="586305"/>
      </dsp:txXfrm>
    </dsp:sp>
    <dsp:sp modelId="{A90E2F36-6209-44FF-A742-8525C24437EE}">
      <dsp:nvSpPr>
        <dsp:cNvPr id="15" name=""/>
        <dsp:cNvSpPr/>
      </dsp:nvSpPr>
      <dsp:spPr>
        <a:xfrm>
          <a:off x="951005" y="177"/>
          <a:ext cx="586305" cy="586305"/>
        </a:xfrm>
        <a:prstGeom prst="ellipse">
          <a:avLst/>
        </a:prstGeom>
        <a:blipFill rotWithShape="0">
          <a:blip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B0141994-00DA-46F8-AD49-9621D03B259D}">
      <dsp:nvSpPr>
        <dsp:cNvPr id="16" name=""/>
        <dsp:cNvSpPr/>
      </dsp:nvSpPr>
      <dsp:spPr>
        <a:xfrm rot="10800000">
          <a:off x="1244158" y="761500"/>
          <a:ext cx="4357564" cy="586305"/>
        </a:xfrm>
        <a:prstGeom prst="homePlate">
          <a:avLst/>
        </a:prstGeom>
        <a:solidFill>
          <a:schemeClr val="accent4">
            <a:hueOff val="2450223"/>
            <a:satOff val="-10194"/>
            <a:lumOff val="24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545" tIns="68580" rIns="128016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1800" kern="1200"/>
        </a:p>
      </dsp:txBody>
      <dsp:txXfrm rot="10800000">
        <a:off x="1390734" y="761500"/>
        <a:ext cx="4210988" cy="586305"/>
      </dsp:txXfrm>
    </dsp:sp>
    <dsp:sp modelId="{1C3C14B3-BBEA-42A3-A901-286137106B8A}">
      <dsp:nvSpPr>
        <dsp:cNvPr id="17" name=""/>
        <dsp:cNvSpPr/>
      </dsp:nvSpPr>
      <dsp:spPr>
        <a:xfrm>
          <a:off x="951005" y="761500"/>
          <a:ext cx="586305" cy="586305"/>
        </a:xfrm>
        <a:prstGeom prst="ellipse">
          <a:avLst/>
        </a:prstGeom>
        <a:blipFill rotWithShape="0">
          <a:blip r:embed="rId2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0208E5D9-EC69-4685-AC10-27C57A73B930}">
      <dsp:nvSpPr>
        <dsp:cNvPr id="18" name=""/>
        <dsp:cNvSpPr/>
      </dsp:nvSpPr>
      <dsp:spPr>
        <a:xfrm rot="10800000">
          <a:off x="1244158" y="1522823"/>
          <a:ext cx="4357564" cy="586305"/>
        </a:xfrm>
        <a:prstGeom prst="homePlate">
          <a:avLst/>
        </a:prstGeom>
        <a:solidFill>
          <a:schemeClr val="accent4">
            <a:hueOff val="4900445"/>
            <a:satOff val="-20388"/>
            <a:lumOff val="4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545" tIns="68580" rIns="128016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1800" kern="1200"/>
        </a:p>
      </dsp:txBody>
      <dsp:txXfrm rot="10800000">
        <a:off x="1390734" y="1522823"/>
        <a:ext cx="4210988" cy="586305"/>
      </dsp:txXfrm>
    </dsp:sp>
    <dsp:sp modelId="{B48B9FD3-B182-46BD-A6D7-A371F8C934DE}">
      <dsp:nvSpPr>
        <dsp:cNvPr id="19" name=""/>
        <dsp:cNvSpPr/>
      </dsp:nvSpPr>
      <dsp:spPr>
        <a:xfrm>
          <a:off x="951005" y="1522823"/>
          <a:ext cx="586305" cy="586305"/>
        </a:xfrm>
        <a:prstGeom prst="ellipse">
          <a:avLst/>
        </a:prstGeom>
        <a:blipFill rotWithShape="0">
          <a:blip r:embed="rId3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4A245C76-6E16-4837-8097-5D549ACC6672}">
      <dsp:nvSpPr>
        <dsp:cNvPr id="20" name=""/>
        <dsp:cNvSpPr/>
      </dsp:nvSpPr>
      <dsp:spPr>
        <a:xfrm rot="10800000">
          <a:off x="1244158" y="2284145"/>
          <a:ext cx="4357564" cy="586305"/>
        </a:xfrm>
        <a:prstGeom prst="homePlate">
          <a:avLst/>
        </a:prstGeom>
        <a:solidFill>
          <a:schemeClr val="accent4">
            <a:hueOff val="7350668"/>
            <a:satOff val="-30583"/>
            <a:lumOff val="72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545" tIns="68580" rIns="128016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1800" kern="1200"/>
        </a:p>
      </dsp:txBody>
      <dsp:txXfrm rot="10800000">
        <a:off x="1390734" y="2284145"/>
        <a:ext cx="4210988" cy="586305"/>
      </dsp:txXfrm>
    </dsp:sp>
    <dsp:sp modelId="{EBCAF0E1-A27C-4D3A-82A5-3A7447AA4741}">
      <dsp:nvSpPr>
        <dsp:cNvPr id="21" name=""/>
        <dsp:cNvSpPr/>
      </dsp:nvSpPr>
      <dsp:spPr>
        <a:xfrm>
          <a:off x="951005" y="2284145"/>
          <a:ext cx="586305" cy="586305"/>
        </a:xfrm>
        <a:prstGeom prst="ellipse">
          <a:avLst/>
        </a:prstGeom>
        <a:blipFill rotWithShape="0">
          <a:blip r:embed="rId4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E6FDB45D-F98C-41A0-8A5C-708EC5981F8C}">
      <dsp:nvSpPr>
        <dsp:cNvPr id="22" name=""/>
        <dsp:cNvSpPr/>
      </dsp:nvSpPr>
      <dsp:spPr>
        <a:xfrm rot="10800000">
          <a:off x="1244158" y="3045468"/>
          <a:ext cx="4357564" cy="586305"/>
        </a:xfrm>
        <a:prstGeom prst="homePlate">
          <a:avLst/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545" tIns="68580" rIns="128016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1800" kern="1200"/>
        </a:p>
      </dsp:txBody>
      <dsp:txXfrm rot="10800000">
        <a:off x="1390734" y="3045468"/>
        <a:ext cx="4210988" cy="586305"/>
      </dsp:txXfrm>
    </dsp:sp>
    <dsp:sp modelId="{6C4732B0-37A1-439E-892D-B328DAB1F5A6}">
      <dsp:nvSpPr>
        <dsp:cNvPr id="23" name=""/>
        <dsp:cNvSpPr/>
      </dsp:nvSpPr>
      <dsp:spPr>
        <a:xfrm>
          <a:off x="951005" y="3045468"/>
          <a:ext cx="586305" cy="586305"/>
        </a:xfrm>
        <a:prstGeom prst="ellipse">
          <a:avLst/>
        </a:prstGeom>
        <a:blipFill rotWithShape="0">
          <a:blip r:embed="rId5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vList3#2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rot="180" type="homePlate" r:blip="" zOrderOff="-1">
                <dgm:adjLst/>
              </dgm:shape>
            </dgm:if>
            <dgm:else name="Name6">
              <dgm:shape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/>
          </dgm:ruleLst>
        </dgm:layoutNode>
      </dgm:layoutNode>
      <dgm:forEach name="Name7" axis="followSib" ptType="sibTrans" cnt="1">
        <dgm:layoutNode name="spacing">
          <dgm:alg type="sp"/>
          <dgm:shape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C70743CB-28AF-4DB4-9A55-A994AC39235B}" type="datetimeFigureOut">
              <a:rPr lang="zh-CN" altLang="en-US"/>
              <a:pPr>
                <a:defRPr/>
              </a:pPr>
              <a:t>2023/12/13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2E102D4C-33A5-46E0-BA54-BAF6DC1208B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幻灯片图像占位符 1">
            <a:extLst>
              <a:ext uri="{FF2B5EF4-FFF2-40B4-BE49-F238E27FC236}">
                <a16:creationId xmlns:a16="http://schemas.microsoft.com/office/drawing/2014/main" id="{44DFDC31-F3B4-4FEE-988D-906736A0594E}"/>
              </a:ext>
            </a:extLst>
          </p:cNvPr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9219" name="备注占位符 2">
            <a:extLst>
              <a:ext uri="{FF2B5EF4-FFF2-40B4-BE49-F238E27FC236}">
                <a16:creationId xmlns:a16="http://schemas.microsoft.com/office/drawing/2014/main" id="{189D628B-1A36-43AB-BE60-62E0F98C5622}"/>
              </a:ext>
            </a:extLst>
          </p:cNvPr>
          <p:cNvSpPr>
            <a:spLocks noGrp="1" noChangeArrowheads="1"/>
          </p:cNvSpPr>
          <p:nvPr>
            <p:ph type="body" idx="6"/>
          </p:nvPr>
        </p:nvSpPr>
        <p:spPr>
          <a:noFill/>
        </p:spPr>
        <p:txBody>
          <a:bodyPr/>
          <a:lstStyle/>
          <a:p>
            <a:pPr eaLnBrk="1" hangingPunct="1"/>
            <a:endParaRPr lang="zh-CN" altLang="en-US"/>
          </a:p>
        </p:txBody>
      </p:sp>
      <p:sp>
        <p:nvSpPr>
          <p:cNvPr id="9220" name="灯片编号占位符 3">
            <a:extLst>
              <a:ext uri="{FF2B5EF4-FFF2-40B4-BE49-F238E27FC236}">
                <a16:creationId xmlns:a16="http://schemas.microsoft.com/office/drawing/2014/main" id="{E1CE81EB-4789-49EA-94F8-21A42787BD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9pPr>
          </a:lstStyle>
          <a:p>
            <a:fld id="{BF67DCA3-74B7-4961-8BB3-7317CBDF2BD2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11267" name="备注占位符 2"/>
          <p:cNvSpPr>
            <a:spLocks noGrp="1" noChangeArrowheads="1"/>
          </p:cNvSpPr>
          <p:nvPr>
            <p:ph type="body" idx="6"/>
          </p:nvPr>
        </p:nvSpPr>
        <p:spPr>
          <a:noFill/>
        </p:spPr>
        <p:txBody>
          <a:bodyPr/>
          <a:lstStyle/>
          <a:p>
            <a:pPr eaLnBrk="1" hangingPunct="1"/>
            <a:endParaRPr lang="zh-CN" altLang="en-US"/>
          </a:p>
        </p:txBody>
      </p:sp>
      <p:sp>
        <p:nvSpPr>
          <p:cNvPr id="11268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4B42118-48CA-4339-A8FF-ECE4F685051E}" type="slidenum">
              <a:rPr lang="zh-CN" altLang="en-US" smtClean="0">
                <a:latin typeface="华文细黑" panose="02010600040101010101" pitchFamily="2" charset="-122"/>
                <a:ea typeface="华文细黑" panose="02010600040101010101" pitchFamily="2" charset="-122"/>
              </a:rPr>
              <a:t>8</a:t>
            </a:fld>
            <a:endParaRPr lang="zh-CN" altLang="en-US"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microsoft.com/office/2007/relationships/diagramDrawing" Target="../diagrams/drawing1.xml" /><Relationship Id="rId3" Type="http://schemas.openxmlformats.org/officeDocument/2006/relationships/diagramData" Target="../diagrams/data1.xml" /><Relationship Id="rId4" Type="http://schemas.openxmlformats.org/officeDocument/2006/relationships/diagramLayout" Target="../diagrams/layout1.xml" /><Relationship Id="rId5" Type="http://schemas.openxmlformats.org/officeDocument/2006/relationships/diagramQuickStyle" Target="../diagrams/quickStyle1.xml" /><Relationship Id="rId6" Type="http://schemas.openxmlformats.org/officeDocument/2006/relationships/diagramColors" Target="../diagrams/colors1.xml" /><Relationship Id="rId7" Type="http://schemas.openxmlformats.org/officeDocument/2006/relationships/image" Target="../media/image1.png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1.png" /><Relationship Id="rId3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C9E11-7643-45EE-B0B7-8D5718797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6B6C9-592B-4729-87DA-F680C9267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7C861-B090-4704-B988-B02972C7F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A95B8C-19D9-448A-8A89-588D502E4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AEEF8F-0B66-46D7-9CD6-7ECCC0E6B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AAC387-7A9E-4AC2-97B7-2AD8D6B9B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B7C709-C478-4BCA-A0E7-E0606EFDC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BF48B6-4145-477E-9707-6FAEE37D3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29BF13-FE05-4297-B064-0D4DF4F0B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E53B0-4907-42B8-B4D0-048E5C15E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B50A8-1E8F-4004-9B3D-4C342775B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7694612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课程介绍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2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5743575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  <a:reflection blurRad="6350" stA="55000" endA="300" endPos="45500" dir="5400000" sy="-100000" algn="bl" rotWithShape="0"/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第一节    区间自动闭塞工程设计</a:t>
            </a: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3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6751637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  <a:reflection blurRad="6350" stA="55000" endA="300" endPos="45500" dir="5400000" sy="-100000" algn="bl" rotWithShape="0"/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第二节    一般闭塞分区电路</a:t>
            </a: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4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7399337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  <a:reflection blurRad="6350" stA="55000" endA="300" endPos="45500" dir="5400000" sy="-100000" algn="bl" rotWithShape="0"/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第三节    接近、离去区段电路</a:t>
            </a: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5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6030912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b="1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  <a:reflection blurRad="6350" stA="55000" endA="300" endPos="45500" dir="5400000" sy="-100000" algn="bl" rotWithShape="0"/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ZPW-2000A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  <a:reflection blurRad="6350" stA="55000" endA="300" endPos="45500" dir="5400000" sy="-100000" algn="bl" rotWithShape="0"/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移频自动闭塞冗余电路</a:t>
            </a: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竖排标题与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1944687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一级标题</a:t>
            </a:r>
            <a:endParaRPr lang="zh-CN" altLang="en-US" spc="600" noProof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5" name="直接连接符 4"/>
          <p:cNvCxnSpPr/>
          <p:nvPr/>
        </p:nvCxnSpPr>
        <p:spPr>
          <a:xfrm flipH="1">
            <a:off x="2641600" y="65088"/>
            <a:ext cx="0" cy="57308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本框 35"/>
          <p:cNvSpPr txBox="1"/>
          <p:nvPr/>
        </p:nvSpPr>
        <p:spPr>
          <a:xfrm>
            <a:off x="2768600" y="149225"/>
            <a:ext cx="1944688" cy="40005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0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二级标题</a:t>
            </a:r>
            <a:endParaRPr lang="zh-CN" altLang="en-US" sz="1400" spc="600" noProof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自定义版式">
    <p:bg>
      <p:bgPr>
        <a:blipFill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2"/>
          <p:cNvSpPr txBox="1"/>
          <p:nvPr userDrawn="1"/>
        </p:nvSpPr>
        <p:spPr>
          <a:xfrm>
            <a:off x="107950" y="188913"/>
            <a:ext cx="647700" cy="1938337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000" kern="0" spc="-5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姚体" pitchFamily="2" charset="-122"/>
                <a:ea typeface="方正姚体" pitchFamily="2" charset="-122"/>
                <a:cs typeface="+mn-cs"/>
              </a:rPr>
              <a:t>学习情境三    </a:t>
            </a:r>
            <a:endParaRPr lang="en-US" altLang="zh-CN" sz="2000" kern="0" spc="-5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姚体" pitchFamily="2" charset="-122"/>
              <a:ea typeface="方正姚体" pitchFamily="2" charset="-122"/>
              <a:cs typeface="+mn-cs"/>
            </a:endParaRPr>
          </a:p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en-US" altLang="zh-CN" sz="2000" kern="0" spc="-5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姚体" pitchFamily="2" charset="-122"/>
              <a:ea typeface="方正姚体" pitchFamily="2" charset="-122"/>
              <a:cs typeface="+mn-cs"/>
            </a:endParaRPr>
          </a:p>
        </p:txBody>
      </p:sp>
      <p:pic>
        <p:nvPicPr>
          <p:cNvPr id="4" name="图片 3" descr="1ac955b5c9ea15cea1744e8cb6003af33887b28b_副本.jpg"/>
          <p:cNvPicPr>
            <a:picLocks noChangeAspect="1"/>
          </p:cNvPicPr>
          <p:nvPr userDrawn="1"/>
        </p:nvPicPr>
        <p:blipFill>
          <a:blip r:embed="rId1"/>
          <a:srcRect l="12988" t="20483" r="15514" b="8678"/>
          <a:stretch>
            <a:fillRect/>
          </a:stretch>
        </p:blipFill>
        <p:spPr bwMode="auto">
          <a:xfrm>
            <a:off x="2293938" y="2276475"/>
            <a:ext cx="6840537" cy="4581525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5" name="Rechteck 1"/>
          <p:cNvSpPr>
            <a:spLocks noChangeArrowheads="1"/>
          </p:cNvSpPr>
          <p:nvPr userDrawn="1"/>
        </p:nvSpPr>
        <p:spPr bwMode="auto">
          <a:xfrm flipH="1">
            <a:off x="0" y="-26988"/>
            <a:ext cx="9144000" cy="229552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mpd="sng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zh-CN">
              <a:latin typeface="Calibri" pitchFamily="34" charset="0"/>
              <a:ea typeface="MS PGothic" pitchFamily="34" charset="-128"/>
              <a:cs typeface="+mn-cs"/>
              <a:sym typeface="MS PGothic" pitchFamily="34" charset="-128"/>
            </a:endParaRPr>
          </a:p>
        </p:txBody>
      </p:sp>
      <p:sp>
        <p:nvSpPr>
          <p:cNvPr id="6" name="矩形 5"/>
          <p:cNvSpPr/>
          <p:nvPr userDrawn="1"/>
        </p:nvSpPr>
        <p:spPr>
          <a:xfrm>
            <a:off x="0" y="2276475"/>
            <a:ext cx="8101013" cy="4581525"/>
          </a:xfrm>
          <a:prstGeom prst="rect">
            <a:avLst/>
          </a:prstGeom>
          <a:gradFill flip="none" rotWithShape="1">
            <a:gsLst>
              <a:gs pos="0">
                <a:schemeClr val="bg1">
                  <a:shade val="30000"/>
                  <a:satMod val="115000"/>
                  <a:alpha val="2000"/>
                </a:schemeClr>
              </a:gs>
              <a:gs pos="50000">
                <a:schemeClr val="bg1">
                  <a:shade val="67500"/>
                  <a:satMod val="115000"/>
                </a:schemeClr>
              </a:gs>
              <a:gs pos="100000">
                <a:schemeClr val="bg1">
                  <a:shade val="100000"/>
                  <a:satMod val="11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7" name="Rechteck 2"/>
          <p:cNvSpPr>
            <a:spLocks noChangeArrowheads="1"/>
          </p:cNvSpPr>
          <p:nvPr userDrawn="1"/>
        </p:nvSpPr>
        <p:spPr bwMode="auto">
          <a:xfrm rot="10800000" flipH="1" flipV="1">
            <a:off x="0" y="2092325"/>
            <a:ext cx="9144000" cy="179388"/>
          </a:xfrm>
          <a:prstGeom prst="rect">
            <a:avLst/>
          </a:prstGeom>
          <a:solidFill>
            <a:srgbClr val="0052DE">
              <a:alpha val="68999"/>
            </a:srgbClr>
          </a:solidFill>
          <a:ln w="12700" cmpd="sng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zh-CN">
              <a:latin typeface="Calibri" pitchFamily="34" charset="0"/>
              <a:ea typeface="MS PGothic" pitchFamily="34" charset="-128"/>
              <a:cs typeface="+mn-cs"/>
              <a:sym typeface="MS PGothic" pitchFamily="34" charset="-128"/>
            </a:endParaRPr>
          </a:p>
        </p:txBody>
      </p:sp>
      <p:graphicFrame>
        <p:nvGraphicFramePr>
          <p:cNvPr id="12" name="图示 11"/>
          <p:cNvGraphicFramePr/>
          <p:nvPr userDrawn="1"/>
        </p:nvGraphicFramePr>
        <p:xfrm>
          <a:off x="-684584" y="2677368"/>
          <a:ext cx="6552728" cy="3631952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37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" grpId="0">
        <p:bldAsOne/>
      </p:bldGraphic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自定义版式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等腰三角形 2"/>
          <p:cNvSpPr/>
          <p:nvPr userDrawn="1"/>
        </p:nvSpPr>
        <p:spPr>
          <a:xfrm rot="1818817">
            <a:off x="6243638" y="-819150"/>
            <a:ext cx="668337" cy="9077325"/>
          </a:xfrm>
          <a:prstGeom prst="triangle">
            <a:avLst>
              <a:gd name="adj" fmla="val 0"/>
            </a:avLst>
          </a:prstGeom>
          <a:solidFill>
            <a:srgbClr val="FFFFFF">
              <a:alpha val="20000"/>
            </a:srgbClr>
          </a:solidFill>
          <a:ln>
            <a:solidFill>
              <a:srgbClr val="FFFFFF">
                <a:alpha val="9020"/>
              </a:srgb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4" name="等腰三角形 3"/>
          <p:cNvSpPr/>
          <p:nvPr userDrawn="1"/>
        </p:nvSpPr>
        <p:spPr>
          <a:xfrm rot="683211">
            <a:off x="7597775" y="-708025"/>
            <a:ext cx="603250" cy="8175625"/>
          </a:xfrm>
          <a:prstGeom prst="triangle">
            <a:avLst/>
          </a:prstGeom>
          <a:solidFill>
            <a:srgbClr val="FFFFFF">
              <a:alpha val="20000"/>
            </a:srgbClr>
          </a:solidFill>
          <a:ln>
            <a:solidFill>
              <a:srgbClr val="FFFFFF">
                <a:alpha val="9020"/>
              </a:srgb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5" name="等腰三角形 4"/>
          <p:cNvSpPr/>
          <p:nvPr userDrawn="1"/>
        </p:nvSpPr>
        <p:spPr>
          <a:xfrm rot="2269424">
            <a:off x="5327650" y="-1911350"/>
            <a:ext cx="800100" cy="10110788"/>
          </a:xfrm>
          <a:prstGeom prst="triangle">
            <a:avLst/>
          </a:prstGeom>
          <a:solidFill>
            <a:srgbClr val="FFFFFF">
              <a:alpha val="20000"/>
            </a:srgbClr>
          </a:solidFill>
          <a:ln>
            <a:solidFill>
              <a:srgbClr val="FFFFFF">
                <a:alpha val="9020"/>
              </a:srgb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6" name="等腰三角形 5"/>
          <p:cNvSpPr/>
          <p:nvPr userDrawn="1"/>
        </p:nvSpPr>
        <p:spPr>
          <a:xfrm rot="1757452">
            <a:off x="6394450" y="-831850"/>
            <a:ext cx="666750" cy="9075738"/>
          </a:xfrm>
          <a:prstGeom prst="triangle">
            <a:avLst>
              <a:gd name="adj" fmla="val 0"/>
            </a:avLst>
          </a:prstGeom>
          <a:solidFill>
            <a:srgbClr val="FFFFFF">
              <a:alpha val="20000"/>
            </a:srgbClr>
          </a:solidFill>
          <a:ln>
            <a:solidFill>
              <a:srgbClr val="FFFFFF">
                <a:alpha val="9020"/>
              </a:srgb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7" name="等腰三角形 6"/>
          <p:cNvSpPr/>
          <p:nvPr userDrawn="1"/>
        </p:nvSpPr>
        <p:spPr>
          <a:xfrm rot="757316">
            <a:off x="7466013" y="-720725"/>
            <a:ext cx="604837" cy="8174038"/>
          </a:xfrm>
          <a:prstGeom prst="triangle">
            <a:avLst/>
          </a:prstGeom>
          <a:solidFill>
            <a:srgbClr val="FFFFFF">
              <a:alpha val="20000"/>
            </a:srgbClr>
          </a:solidFill>
          <a:ln>
            <a:solidFill>
              <a:srgbClr val="FFFFFF">
                <a:alpha val="9020"/>
              </a:srgb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8" name="等腰三角形 7"/>
          <p:cNvSpPr/>
          <p:nvPr userDrawn="1"/>
        </p:nvSpPr>
        <p:spPr>
          <a:xfrm rot="2345331">
            <a:off x="5140325" y="-1924050"/>
            <a:ext cx="800100" cy="10110788"/>
          </a:xfrm>
          <a:prstGeom prst="triangle">
            <a:avLst/>
          </a:prstGeom>
          <a:solidFill>
            <a:srgbClr val="FFFFFF">
              <a:alpha val="20000"/>
            </a:srgbClr>
          </a:solidFill>
          <a:ln>
            <a:solidFill>
              <a:srgbClr val="FFFFFF">
                <a:alpha val="9020"/>
              </a:srgb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9" name="TextBox 8"/>
          <p:cNvSpPr txBox="1"/>
          <p:nvPr userDrawn="1"/>
        </p:nvSpPr>
        <p:spPr>
          <a:xfrm>
            <a:off x="107950" y="46038"/>
            <a:ext cx="1800225" cy="40005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000" kern="0" spc="-5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姚体" pitchFamily="2" charset="-122"/>
                <a:ea typeface="方正姚体" pitchFamily="2" charset="-122"/>
                <a:cs typeface="+mn-cs"/>
              </a:rPr>
              <a:t>学习情境三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5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</p:bld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4_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2"/>
          <p:cNvSpPr txBox="1"/>
          <p:nvPr userDrawn="1"/>
        </p:nvSpPr>
        <p:spPr>
          <a:xfrm>
            <a:off x="107950" y="188913"/>
            <a:ext cx="647700" cy="1938337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000" kern="0" spc="-5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姚体" pitchFamily="2" charset="-122"/>
                <a:ea typeface="方正姚体" pitchFamily="2" charset="-122"/>
                <a:cs typeface="+mn-cs"/>
              </a:rPr>
              <a:t>学习情境三    </a:t>
            </a:r>
            <a:endParaRPr lang="en-US" altLang="zh-CN" sz="2000" kern="0" spc="-5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姚体" pitchFamily="2" charset="-122"/>
              <a:ea typeface="方正姚体" pitchFamily="2" charset="-122"/>
              <a:cs typeface="+mn-cs"/>
            </a:endParaRPr>
          </a:p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en-US" altLang="zh-CN" sz="2000" kern="0" spc="-5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姚体" pitchFamily="2" charset="-122"/>
              <a:ea typeface="方正姚体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自定义版式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11" descr="未标-1.png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 bwMode="auto">
          <a:xfrm>
            <a:off x="0" y="-839788"/>
            <a:ext cx="9144000" cy="1965326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5_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2"/>
          <p:cNvSpPr txBox="1"/>
          <p:nvPr userDrawn="1"/>
        </p:nvSpPr>
        <p:spPr>
          <a:xfrm>
            <a:off x="107950" y="265113"/>
            <a:ext cx="647700" cy="193992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000" kern="0" spc="-5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姚体" pitchFamily="2" charset="-122"/>
                <a:ea typeface="方正姚体" pitchFamily="2" charset="-122"/>
                <a:cs typeface="+mn-cs"/>
              </a:rPr>
              <a:t>学习情境三    </a:t>
            </a:r>
            <a:endParaRPr lang="en-US" altLang="zh-CN" sz="2000" kern="0" spc="-5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姚体" pitchFamily="2" charset="-122"/>
              <a:ea typeface="方正姚体" pitchFamily="2" charset="-122"/>
              <a:cs typeface="+mn-cs"/>
            </a:endParaRPr>
          </a:p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en-US" altLang="zh-CN" sz="2000" kern="0" spc="-5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姚体" pitchFamily="2" charset="-122"/>
              <a:ea typeface="方正姚体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8120062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l" fontAlgn="auto">
              <a:defRPr/>
            </a:pPr>
            <a:r>
              <a:rPr lang="en-US" altLang="zh-CN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ZPW-2000A</a:t>
            </a: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移频自动闭塞报警电路</a:t>
            </a:r>
            <a:endParaRPr lang="zh-CN" altLang="en-US" spc="600" noProof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  <p:hf hdr="0" ftr="0"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竖排标题与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1944687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一级标题</a:t>
            </a:r>
            <a:endParaRPr lang="zh-CN" altLang="en-US" spc="600" noProof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5" name="直接连接符 4"/>
          <p:cNvCxnSpPr/>
          <p:nvPr/>
        </p:nvCxnSpPr>
        <p:spPr>
          <a:xfrm flipH="1">
            <a:off x="2641600" y="65088"/>
            <a:ext cx="0" cy="57308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本框 35"/>
          <p:cNvSpPr txBox="1"/>
          <p:nvPr/>
        </p:nvSpPr>
        <p:spPr>
          <a:xfrm>
            <a:off x="2768600" y="149225"/>
            <a:ext cx="1944688" cy="40005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0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二级标题</a:t>
            </a:r>
            <a:endParaRPr lang="zh-CN" altLang="en-US" sz="1400" spc="600" noProof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  <p:hf hdr="0" ftr="0"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1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1" name="Rectangle 5"/>
          <p:cNvSpPr>
            <a:spLocks noGrp="1" noChangeArrowheads="1"/>
          </p:cNvSpPr>
          <p:nvPr>
            <p:ph type="ctrTitle" sz="quarter"/>
          </p:nvPr>
        </p:nvSpPr>
        <p:spPr>
          <a:xfrm>
            <a:off x="1293813" y="762000"/>
            <a:ext cx="7772400" cy="1143000"/>
          </a:xfrm>
          <a:prstGeom prst="rect">
            <a:avLst/>
          </a:prstGeom>
        </p:spPr>
        <p:txBody>
          <a:bodyPr anchor="b"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685800" y="3429000"/>
            <a:ext cx="6400800" cy="1752600"/>
          </a:xfrm>
          <a:prstGeom prst="rect">
            <a:avLst/>
          </a:prstGeom>
        </p:spPr>
        <p:txBody>
          <a:bodyPr lIns="92075" tIns="46038" rIns="92075" bIns="46038"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zh-CN" altLang="en-US"/>
              <a:t>单击此处编辑母版副标题样式</a:t>
            </a: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image" Target="../media/image1.png" /><Relationship Id="rId17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slideLayout" Target="../slideLayouts/slideLayout28.xml" /><Relationship Id="rId3" Type="http://schemas.openxmlformats.org/officeDocument/2006/relationships/slideLayout" Target="../slideLayouts/slideLayout29.xml" /><Relationship Id="rId4" Type="http://schemas.openxmlformats.org/officeDocument/2006/relationships/slideLayout" Target="../slideLayouts/slideLayout30.xml" /><Relationship Id="rId5" Type="http://schemas.openxmlformats.org/officeDocument/2006/relationships/image" Target="../media/image1.png" /><Relationship Id="rId6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81" r:id="rId2"/>
    <p:sldLayoutId id="2147483782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  <p:sldLayoutId id="2147483791" r:id="rId12"/>
    <p:sldLayoutId id="2147483792" r:id="rId13"/>
    <p:sldLayoutId id="2147483793" r:id="rId14"/>
    <p:sldLayoutId id="2147483794" r:id="rId15"/>
  </p:sldLayoutIdLst>
  <p:transition/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等线 Light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等线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等线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等线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等线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等线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796" r:id="rId1"/>
    <p:sldLayoutId id="2147483797" r:id="rId2"/>
    <p:sldLayoutId id="2147483798" r:id="rId3"/>
    <p:sldLayoutId id="2147483799" r:id="rId4"/>
  </p:sldLayoutIdLst>
  <p:transition/>
  <p:timing/>
  <p:hf hdr="0" ftr="0"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等线 Light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等线 Light"/>
          <a:cs typeface="等线 Light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等线 Light"/>
          <a:cs typeface="等线 Light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等线 Light"/>
          <a:cs typeface="等线 Light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等线 Light"/>
          <a:cs typeface="等线 Light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等线 Light"/>
          <a:cs typeface="等线 Light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等线 Light"/>
          <a:cs typeface="等线 Light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等线 Light"/>
          <a:cs typeface="等线 Light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等线 Light"/>
          <a:cs typeface="等线 Light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等线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等线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等线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等线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等线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4.jpe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18.png" /><Relationship Id="rId7" Type="http://schemas.openxmlformats.org/officeDocument/2006/relationships/image" Target="../media/image19.png" /><Relationship Id="rId8" Type="http://schemas.openxmlformats.org/officeDocument/2006/relationships/image" Target="../media/image1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1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0.jpeg" /><Relationship Id="rId3" Type="http://schemas.openxmlformats.org/officeDocument/2006/relationships/image" Target="../media/image1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image" Target="../media/image21.png" /><Relationship Id="rId3" Type="http://schemas.openxmlformats.org/officeDocument/2006/relationships/image" Target="../media/image22.png" /><Relationship Id="rId4" Type="http://schemas.openxmlformats.org/officeDocument/2006/relationships/image" Target="../media/image1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image" Target="../media/image23.png" /><Relationship Id="rId3" Type="http://schemas.openxmlformats.org/officeDocument/2006/relationships/image" Target="../media/image1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4112210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5" name="Picture 6" descr="C:\Users\Sunset\Desktop\新建文件夹 (3)\目录2.png">
            <a:extLst>
              <a:ext uri="{FF2B5EF4-FFF2-40B4-BE49-F238E27FC236}">
                <a16:creationId xmlns:a16="http://schemas.microsoft.com/office/drawing/2014/main" id="{1D495293-F292-4C06-8969-33CB8051B7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70698" y="1866900"/>
            <a:ext cx="844153" cy="97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Picture 4" descr="C:\Users\Sunset\Desktop\新建文件夹 (3)\目录.png">
            <a:extLst>
              <a:ext uri="{FF2B5EF4-FFF2-40B4-BE49-F238E27FC236}">
                <a16:creationId xmlns:a16="http://schemas.microsoft.com/office/drawing/2014/main" id="{D6E8C09C-BBCD-42C3-BFB3-752BB47A89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8207" y="1866900"/>
            <a:ext cx="2594372" cy="3009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Picture 5" descr="C:\Users\Sunset\Desktop\新建文件夹 (3)\目录1.png">
            <a:extLst>
              <a:ext uri="{FF2B5EF4-FFF2-40B4-BE49-F238E27FC236}">
                <a16:creationId xmlns:a16="http://schemas.microsoft.com/office/drawing/2014/main" id="{B643E468-DED3-49E5-ADBB-D3B6B80E0F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08622" y="882650"/>
            <a:ext cx="1189434" cy="1379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8" name="Picture 7" descr="C:\Users\Sunset\Desktop\新建文件夹 (3)\目录3.png">
            <a:extLst>
              <a:ext uri="{FF2B5EF4-FFF2-40B4-BE49-F238E27FC236}">
                <a16:creationId xmlns:a16="http://schemas.microsoft.com/office/drawing/2014/main" id="{FB8FE9AF-458F-43F4-9755-7DE56DD765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22885" y="4240213"/>
            <a:ext cx="1471613" cy="1712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" name="文本框 62">
            <a:extLst>
              <a:ext uri="{FF2B5EF4-FFF2-40B4-BE49-F238E27FC236}">
                <a16:creationId xmlns:a16="http://schemas.microsoft.com/office/drawing/2014/main" id="{554504CC-74DB-4277-AE75-92CAA2732E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3528" y="3140968"/>
            <a:ext cx="8568952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等线"/>
              </a:defRPr>
            </a:lvl1pPr>
            <a:lvl2pPr marL="742950" indent="-285750" algn="l" rtl="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等线"/>
              </a:defRPr>
            </a:lvl2pPr>
            <a:lvl3pPr marL="1143000" indent="-228600" algn="l" rtl="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等线"/>
              </a:defRPr>
            </a:lvl3pPr>
            <a:lvl4pPr marL="1600200" indent="-228600" algn="l" rtl="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等线"/>
              </a:defRPr>
            </a:lvl4pPr>
            <a:lvl5pPr marL="2057400" indent="-228600" algn="l" rtl="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等线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等线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等线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等线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等线"/>
              </a:defRPr>
            </a:lvl9pPr>
          </a:lstStyle>
          <a:p>
            <a:pPr algn="ctr">
              <a:buNone/>
            </a:pPr>
            <a:r>
              <a:rPr lang="en-US" altLang="zh-CN" sz="4000" b="1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ZPW-2000A</a:t>
            </a:r>
            <a:r>
              <a:rPr lang="zh-CN" altLang="en-US" sz="4000" b="1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移频自动闭塞冗余电路</a:t>
            </a:r>
          </a:p>
        </p:txBody>
      </p:sp>
      <p:pic>
        <p:nvPicPr>
          <p:cNvPr id="8200" name="Picture 7" descr="C:\Users\Sunset\Desktop\新建文件夹 (3)\目录3.png">
            <a:extLst>
              <a:ext uri="{FF2B5EF4-FFF2-40B4-BE49-F238E27FC236}">
                <a16:creationId xmlns:a16="http://schemas.microsoft.com/office/drawing/2014/main" id="{EB75F49D-EEDC-4129-BF37-5774A8303F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06766" y="3035301"/>
            <a:ext cx="1471613" cy="1712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1" name="Picture 7" descr="C:\Users\Sunset\Desktop\新建文件夹 (3)\目录3.png">
            <a:extLst>
              <a:ext uri="{FF2B5EF4-FFF2-40B4-BE49-F238E27FC236}">
                <a16:creationId xmlns:a16="http://schemas.microsoft.com/office/drawing/2014/main" id="{4B7A58C7-F1F3-4D47-A77C-108A38EB89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61385" y="2155826"/>
            <a:ext cx="1471613" cy="1712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2" name="Picture 7" descr="C:\Users\Sunset\Desktop\新建文件夹 (3)\目录3.png">
            <a:extLst>
              <a:ext uri="{FF2B5EF4-FFF2-40B4-BE49-F238E27FC236}">
                <a16:creationId xmlns:a16="http://schemas.microsoft.com/office/drawing/2014/main" id="{94B8465E-38B2-4882-AC6B-AB14E4522C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96050" y="1281113"/>
            <a:ext cx="1471613" cy="1712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Click="0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9" name="矩形 12"/>
          <p:cNvSpPr>
            <a:spLocks noChangeArrowheads="1"/>
          </p:cNvSpPr>
          <p:nvPr/>
        </p:nvSpPr>
        <p:spPr bwMode="auto">
          <a:xfrm>
            <a:off x="1214414" y="1785926"/>
            <a:ext cx="6715125" cy="2657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>
              <a:lnSpc>
                <a:spcPts val="4000"/>
              </a:lnSpc>
              <a:buClr>
                <a:schemeClr val="tx1"/>
              </a:buClr>
              <a:buSzPct val="50000"/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 ◆所谓“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N+1”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冗余方式就是根据需要设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N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个主用发送器，再另设一个备用发送器，当某一个主用发送器发生故障时，备用发送器可通过冗余电路自动投入运用，替代故障发送器继续工作，并接通故障报警电路进行报警。 </a:t>
            </a:r>
          </a:p>
        </p:txBody>
      </p:sp>
      <p:sp>
        <p:nvSpPr>
          <p:cNvPr id="16387" name="Line 8"/>
          <p:cNvSpPr>
            <a:spLocks noChangeShapeType="1"/>
          </p:cNvSpPr>
          <p:nvPr/>
        </p:nvSpPr>
        <p:spPr bwMode="auto">
          <a:xfrm>
            <a:off x="1730375" y="1412875"/>
            <a:ext cx="3921125" cy="0"/>
          </a:xfrm>
          <a:prstGeom prst="line">
            <a:avLst/>
          </a:prstGeom>
          <a:noFill/>
          <a:ln w="28575">
            <a:solidFill>
              <a:schemeClr val="tx1"/>
            </a:solidFill>
            <a:prstDash val="sysDot"/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5" name="Rectangle 2"/>
          <p:cNvSpPr txBox="1">
            <a:spLocks noRot="1" noChangeArrowheads="1"/>
          </p:cNvSpPr>
          <p:nvPr/>
        </p:nvSpPr>
        <p:spPr>
          <a:xfrm>
            <a:off x="1619672" y="836712"/>
            <a:ext cx="4320480" cy="714380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>
                <a:ln w="1905"/>
                <a:solidFill>
                  <a:srgbClr val="9900FF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  <a:reflection blurRad="6350" stA="55000" endA="300" endPos="45500" dir="5400000" sy="-100000" algn="bl" rotWithShape="0"/>
                </a:effectLst>
                <a:latin typeface="华文隶书" pitchFamily="2" charset="-122"/>
                <a:ea typeface="华文隶书" pitchFamily="2" charset="-122"/>
                <a:cs typeface="+mj-cs"/>
              </a:rPr>
              <a:t>一、发送器</a:t>
            </a:r>
            <a:r>
              <a:rPr lang="en-US" altLang="zh-CN" sz="2800" b="1">
                <a:ln w="1905"/>
                <a:solidFill>
                  <a:srgbClr val="9900FF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  <a:reflection blurRad="6350" stA="55000" endA="300" endPos="45500" dir="5400000" sy="-100000" algn="bl" rotWithShape="0"/>
                </a:effectLst>
                <a:latin typeface="华文隶书" pitchFamily="2" charset="-122"/>
                <a:ea typeface="华文隶书" pitchFamily="2" charset="-122"/>
                <a:cs typeface="+mj-cs"/>
              </a:rPr>
              <a:t>N+1</a:t>
            </a:r>
            <a:r>
              <a:rPr lang="zh-CN" altLang="en-US" sz="2800" b="1">
                <a:ln w="1905"/>
                <a:solidFill>
                  <a:srgbClr val="9900FF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  <a:reflection blurRad="6350" stA="55000" endA="300" endPos="45500" dir="5400000" sy="-100000" algn="bl" rotWithShape="0"/>
                </a:effectLst>
                <a:latin typeface="华文隶书" pitchFamily="2" charset="-122"/>
                <a:ea typeface="华文隶书" pitchFamily="2" charset="-122"/>
                <a:cs typeface="+mj-cs"/>
              </a:rPr>
              <a:t>冗余电路</a:t>
            </a:r>
          </a:p>
        </p:txBody>
      </p:sp>
    </p:spTree>
  </p:cSld>
  <p:clrMapOvr>
    <a:masterClrMapping/>
  </p:clrMapOvr>
  <p:transition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3" dur="5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9" name="矩形 12"/>
          <p:cNvSpPr>
            <a:spLocks noChangeArrowheads="1"/>
          </p:cNvSpPr>
          <p:nvPr/>
        </p:nvSpPr>
        <p:spPr bwMode="auto">
          <a:xfrm>
            <a:off x="1817688" y="2428875"/>
            <a:ext cx="6715125" cy="2657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>
              <a:lnSpc>
                <a:spcPts val="4000"/>
              </a:lnSpc>
              <a:buClr>
                <a:schemeClr val="tx1"/>
              </a:buClr>
              <a:buSzPct val="50000"/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 ◆所谓“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N+1”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冗余方式就是根据需要设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N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个主用发送器，再另设一个备用发送器，当某一个主用发送器发生故障时，备用发送器可通过冗余电路自动投入运用，替代故障发送器继续工作，并接通故障报警电路进行报警。 </a:t>
            </a:r>
          </a:p>
        </p:txBody>
      </p:sp>
      <p:sp>
        <p:nvSpPr>
          <p:cNvPr id="16387" name="Line 8"/>
          <p:cNvSpPr>
            <a:spLocks noChangeShapeType="1"/>
          </p:cNvSpPr>
          <p:nvPr/>
        </p:nvSpPr>
        <p:spPr bwMode="auto">
          <a:xfrm>
            <a:off x="1730375" y="1412875"/>
            <a:ext cx="3921125" cy="0"/>
          </a:xfrm>
          <a:prstGeom prst="line">
            <a:avLst/>
          </a:prstGeom>
          <a:noFill/>
          <a:ln w="28575">
            <a:solidFill>
              <a:schemeClr val="tx1"/>
            </a:solidFill>
            <a:prstDash val="sysDot"/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5" name="Rectangle 2"/>
          <p:cNvSpPr txBox="1">
            <a:spLocks noRot="1" noChangeArrowheads="1"/>
          </p:cNvSpPr>
          <p:nvPr/>
        </p:nvSpPr>
        <p:spPr>
          <a:xfrm>
            <a:off x="1619672" y="836712"/>
            <a:ext cx="4320480" cy="714380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>
                <a:ln w="1905"/>
                <a:solidFill>
                  <a:srgbClr val="9900FF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  <a:reflection blurRad="6350" stA="55000" endA="300" endPos="45500" dir="5400000" sy="-100000" algn="bl" rotWithShape="0"/>
                </a:effectLst>
                <a:latin typeface="华文隶书" pitchFamily="2" charset="-122"/>
                <a:ea typeface="华文隶书" pitchFamily="2" charset="-122"/>
                <a:cs typeface="+mj-cs"/>
              </a:rPr>
              <a:t>一、发送器</a:t>
            </a:r>
            <a:r>
              <a:rPr lang="en-US" altLang="zh-CN" sz="2800" b="1">
                <a:ln w="1905"/>
                <a:solidFill>
                  <a:srgbClr val="9900FF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  <a:reflection blurRad="6350" stA="55000" endA="300" endPos="45500" dir="5400000" sy="-100000" algn="bl" rotWithShape="0"/>
                </a:effectLst>
                <a:latin typeface="华文隶书" pitchFamily="2" charset="-122"/>
                <a:ea typeface="华文隶书" pitchFamily="2" charset="-122"/>
                <a:cs typeface="+mj-cs"/>
              </a:rPr>
              <a:t>N+1</a:t>
            </a:r>
            <a:r>
              <a:rPr lang="zh-CN" altLang="en-US" sz="2800" b="1">
                <a:ln w="1905"/>
                <a:solidFill>
                  <a:srgbClr val="9900FF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  <a:reflection blurRad="6350" stA="55000" endA="300" endPos="45500" dir="5400000" sy="-100000" algn="bl" rotWithShape="0"/>
                </a:effectLst>
                <a:latin typeface="华文隶书" pitchFamily="2" charset="-122"/>
                <a:ea typeface="华文隶书" pitchFamily="2" charset="-122"/>
                <a:cs typeface="+mj-cs"/>
              </a:rPr>
              <a:t>冗余电路</a:t>
            </a:r>
          </a:p>
        </p:txBody>
      </p:sp>
      <p:pic>
        <p:nvPicPr>
          <p:cNvPr id="12" name="Picture 4" descr="5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763713" y="762000"/>
            <a:ext cx="6696075" cy="561975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3" name="圆角矩形 12"/>
          <p:cNvSpPr/>
          <p:nvPr/>
        </p:nvSpPr>
        <p:spPr>
          <a:xfrm>
            <a:off x="1868488" y="4005263"/>
            <a:ext cx="6256337" cy="2376487"/>
          </a:xfrm>
          <a:prstGeom prst="roundRect">
            <a:avLst>
              <a:gd name="adj" fmla="val 8651"/>
            </a:avLst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grpSp>
        <p:nvGrpSpPr>
          <p:cNvPr id="16397" name="组合 10"/>
          <p:cNvGrpSpPr/>
          <p:nvPr/>
        </p:nvGrpSpPr>
        <p:grpSpPr>
          <a:xfrm>
            <a:off x="-30163" y="1628800"/>
            <a:ext cx="1793876" cy="4411662"/>
            <a:chOff x="-29542" y="1928802"/>
            <a:chExt cx="2039680" cy="4904466"/>
          </a:xfrm>
        </p:grpSpPr>
        <p:pic>
          <p:nvPicPr>
            <p:cNvPr id="16398" name="图片 4" descr="Blue.png">
              <a:hlinkClick action="ppaction://noaction"/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0" y="1928802"/>
              <a:ext cx="1219200" cy="1219200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pic>
          <p:nvPicPr>
            <p:cNvPr id="16399" name="图片 5" descr="Bright%20Blue.png">
              <a:hlinkClick action="ppaction://noaction"/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 bwMode="auto">
            <a:xfrm rot="1745179">
              <a:off x="790938" y="2934084"/>
              <a:ext cx="1219200" cy="1219200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pic>
          <p:nvPicPr>
            <p:cNvPr id="16400" name="图片 6" descr="Gold.png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 bwMode="auto">
            <a:xfrm rot="-435251">
              <a:off x="0" y="4214818"/>
              <a:ext cx="1219200" cy="1219200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pic>
          <p:nvPicPr>
            <p:cNvPr id="16401" name="图片 7" descr="Graphite.png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 bwMode="auto">
            <a:xfrm rot="3958893">
              <a:off x="552501" y="5053103"/>
              <a:ext cx="1219200" cy="1219200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pic>
          <p:nvPicPr>
            <p:cNvPr id="16402" name="图片 8" descr="Green.png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 bwMode="auto">
            <a:xfrm rot="1065303">
              <a:off x="-29542" y="5614068"/>
              <a:ext cx="1219200" cy="1219200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</p:grpSp>
    </p:spTree>
  </p:cSld>
  <p:clrMapOvr>
    <a:masterClrMapping/>
  </p:clrMapOvr>
  <p:transition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3" dur="5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1" presetID="16" presetClass="entr" presetSubtype="2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531" name="直接连接符 530"/>
          <p:cNvCxnSpPr/>
          <p:nvPr/>
        </p:nvCxnSpPr>
        <p:spPr>
          <a:xfrm>
            <a:off x="6240463" y="4346575"/>
            <a:ext cx="214312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2" name="直接连接符 521"/>
          <p:cNvCxnSpPr/>
          <p:nvPr/>
        </p:nvCxnSpPr>
        <p:spPr>
          <a:xfrm>
            <a:off x="6286500" y="3989388"/>
            <a:ext cx="214313" cy="158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3" name="直接连接符 522"/>
          <p:cNvCxnSpPr/>
          <p:nvPr/>
        </p:nvCxnSpPr>
        <p:spPr>
          <a:xfrm>
            <a:off x="6286500" y="4346575"/>
            <a:ext cx="214313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413" name="Group 120"/>
          <p:cNvGrpSpPr/>
          <p:nvPr/>
        </p:nvGrpSpPr>
        <p:grpSpPr>
          <a:xfrm>
            <a:off x="6143625" y="5346700"/>
            <a:ext cx="876300" cy="292100"/>
            <a:chOff x="4260" y="12570"/>
            <a:chExt cx="959" cy="360"/>
          </a:xfrm>
        </p:grpSpPr>
        <p:sp>
          <p:nvSpPr>
            <p:cNvPr id="17722" name="Line 121"/>
            <p:cNvSpPr>
              <a:spLocks noChangeShapeType="1"/>
            </p:cNvSpPr>
            <p:nvPr/>
          </p:nvSpPr>
          <p:spPr bwMode="auto">
            <a:xfrm>
              <a:off x="4260" y="12600"/>
              <a:ext cx="284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723" name="Oval 122"/>
            <p:cNvSpPr>
              <a:spLocks noChangeArrowheads="1"/>
            </p:cNvSpPr>
            <p:nvPr/>
          </p:nvSpPr>
          <p:spPr bwMode="auto">
            <a:xfrm>
              <a:off x="4545" y="12570"/>
              <a:ext cx="60" cy="6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17724" name="Oval 123"/>
            <p:cNvSpPr>
              <a:spLocks noChangeArrowheads="1"/>
            </p:cNvSpPr>
            <p:nvPr/>
          </p:nvSpPr>
          <p:spPr bwMode="auto">
            <a:xfrm>
              <a:off x="4800" y="12735"/>
              <a:ext cx="60" cy="6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17725" name="Line 124"/>
            <p:cNvSpPr>
              <a:spLocks noChangeShapeType="1"/>
            </p:cNvSpPr>
            <p:nvPr/>
          </p:nvSpPr>
          <p:spPr bwMode="auto">
            <a:xfrm>
              <a:off x="4590" y="12600"/>
              <a:ext cx="270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726" name="Line 125"/>
            <p:cNvSpPr>
              <a:spLocks noChangeShapeType="1"/>
            </p:cNvSpPr>
            <p:nvPr/>
          </p:nvSpPr>
          <p:spPr bwMode="auto">
            <a:xfrm>
              <a:off x="4590" y="12615"/>
              <a:ext cx="232" cy="13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727" name="Oval 126"/>
            <p:cNvSpPr>
              <a:spLocks noChangeArrowheads="1"/>
            </p:cNvSpPr>
            <p:nvPr/>
          </p:nvSpPr>
          <p:spPr bwMode="auto">
            <a:xfrm>
              <a:off x="4861" y="12570"/>
              <a:ext cx="60" cy="6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17728" name="Line 127"/>
            <p:cNvSpPr>
              <a:spLocks noChangeShapeType="1"/>
            </p:cNvSpPr>
            <p:nvPr/>
          </p:nvSpPr>
          <p:spPr bwMode="auto">
            <a:xfrm>
              <a:off x="4935" y="12600"/>
              <a:ext cx="284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729" name="Line 128"/>
            <p:cNvSpPr>
              <a:spLocks noChangeShapeType="1"/>
            </p:cNvSpPr>
            <p:nvPr/>
          </p:nvSpPr>
          <p:spPr bwMode="auto">
            <a:xfrm flipH="1" flipV="1">
              <a:off x="4980" y="12675"/>
              <a:ext cx="0" cy="25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tailEnd type="triangle" w="sm" len="sm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7414" name="Group 120"/>
          <p:cNvGrpSpPr/>
          <p:nvPr/>
        </p:nvGrpSpPr>
        <p:grpSpPr>
          <a:xfrm>
            <a:off x="6143625" y="4989513"/>
            <a:ext cx="876300" cy="292100"/>
            <a:chOff x="4260" y="12570"/>
            <a:chExt cx="959" cy="360"/>
          </a:xfrm>
        </p:grpSpPr>
        <p:sp>
          <p:nvSpPr>
            <p:cNvPr id="17714" name="Line 121"/>
            <p:cNvSpPr>
              <a:spLocks noChangeShapeType="1"/>
            </p:cNvSpPr>
            <p:nvPr/>
          </p:nvSpPr>
          <p:spPr bwMode="auto">
            <a:xfrm>
              <a:off x="4260" y="12600"/>
              <a:ext cx="284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715" name="Oval 122"/>
            <p:cNvSpPr>
              <a:spLocks noChangeArrowheads="1"/>
            </p:cNvSpPr>
            <p:nvPr/>
          </p:nvSpPr>
          <p:spPr bwMode="auto">
            <a:xfrm>
              <a:off x="4545" y="12570"/>
              <a:ext cx="60" cy="6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17716" name="Oval 123"/>
            <p:cNvSpPr>
              <a:spLocks noChangeArrowheads="1"/>
            </p:cNvSpPr>
            <p:nvPr/>
          </p:nvSpPr>
          <p:spPr bwMode="auto">
            <a:xfrm>
              <a:off x="4800" y="12735"/>
              <a:ext cx="60" cy="6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17717" name="Line 124"/>
            <p:cNvSpPr>
              <a:spLocks noChangeShapeType="1"/>
            </p:cNvSpPr>
            <p:nvPr/>
          </p:nvSpPr>
          <p:spPr bwMode="auto">
            <a:xfrm>
              <a:off x="4590" y="12600"/>
              <a:ext cx="270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718" name="Line 125"/>
            <p:cNvSpPr>
              <a:spLocks noChangeShapeType="1"/>
            </p:cNvSpPr>
            <p:nvPr/>
          </p:nvSpPr>
          <p:spPr bwMode="auto">
            <a:xfrm>
              <a:off x="4590" y="12615"/>
              <a:ext cx="232" cy="13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719" name="Oval 126"/>
            <p:cNvSpPr>
              <a:spLocks noChangeArrowheads="1"/>
            </p:cNvSpPr>
            <p:nvPr/>
          </p:nvSpPr>
          <p:spPr bwMode="auto">
            <a:xfrm>
              <a:off x="4861" y="12570"/>
              <a:ext cx="60" cy="6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17720" name="Line 127"/>
            <p:cNvSpPr>
              <a:spLocks noChangeShapeType="1"/>
            </p:cNvSpPr>
            <p:nvPr/>
          </p:nvSpPr>
          <p:spPr bwMode="auto">
            <a:xfrm>
              <a:off x="4935" y="12600"/>
              <a:ext cx="284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721" name="Line 128"/>
            <p:cNvSpPr>
              <a:spLocks noChangeShapeType="1"/>
            </p:cNvSpPr>
            <p:nvPr/>
          </p:nvSpPr>
          <p:spPr bwMode="auto">
            <a:xfrm flipH="1" flipV="1">
              <a:off x="4980" y="12675"/>
              <a:ext cx="0" cy="25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tailEnd type="triangle" w="sm" len="sm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7415" name="Line 137"/>
          <p:cNvSpPr>
            <a:spLocks noChangeShapeType="1"/>
          </p:cNvSpPr>
          <p:nvPr/>
        </p:nvSpPr>
        <p:spPr bwMode="auto">
          <a:xfrm flipH="1">
            <a:off x="3286125" y="3540125"/>
            <a:ext cx="0" cy="1068388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16" name="Line 145"/>
          <p:cNvSpPr>
            <a:spLocks noChangeShapeType="1"/>
          </p:cNvSpPr>
          <p:nvPr/>
        </p:nvSpPr>
        <p:spPr bwMode="auto">
          <a:xfrm flipH="1">
            <a:off x="1946275" y="3540125"/>
            <a:ext cx="0" cy="1068388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17" name="Line 144"/>
          <p:cNvSpPr>
            <a:spLocks noChangeShapeType="1"/>
          </p:cNvSpPr>
          <p:nvPr/>
        </p:nvSpPr>
        <p:spPr bwMode="auto">
          <a:xfrm flipH="1">
            <a:off x="865188" y="3540125"/>
            <a:ext cx="0" cy="1068388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18" name="Line 24"/>
          <p:cNvSpPr>
            <a:spLocks noChangeShapeType="1"/>
          </p:cNvSpPr>
          <p:nvPr/>
        </p:nvSpPr>
        <p:spPr bwMode="auto">
          <a:xfrm flipH="1">
            <a:off x="4760913" y="2571750"/>
            <a:ext cx="0" cy="631825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19" name="Line 24"/>
          <p:cNvSpPr>
            <a:spLocks noChangeShapeType="1"/>
          </p:cNvSpPr>
          <p:nvPr/>
        </p:nvSpPr>
        <p:spPr bwMode="auto">
          <a:xfrm flipH="1">
            <a:off x="5027613" y="2357438"/>
            <a:ext cx="0" cy="631825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33" name="Rectangle 17"/>
          <p:cNvSpPr>
            <a:spLocks noChangeArrowheads="1"/>
          </p:cNvSpPr>
          <p:nvPr/>
        </p:nvSpPr>
        <p:spPr bwMode="auto">
          <a:xfrm>
            <a:off x="4572000" y="2849563"/>
            <a:ext cx="1800225" cy="292576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>
                <a:solidFill>
                  <a:srgbClr val="002060"/>
                </a:solidFill>
                <a:latin typeface="Arial" pitchFamily="34" charset="0"/>
                <a:ea typeface="黑体" pitchFamily="2" charset="-122"/>
                <a:cs typeface="Arial" pitchFamily="34" charset="0"/>
              </a:rPr>
              <a:t>+1FS</a:t>
            </a:r>
          </a:p>
        </p:txBody>
      </p:sp>
      <p:sp>
        <p:nvSpPr>
          <p:cNvPr id="17421" name="Line 18"/>
          <p:cNvSpPr>
            <a:spLocks noChangeShapeType="1"/>
          </p:cNvSpPr>
          <p:nvPr/>
        </p:nvSpPr>
        <p:spPr bwMode="auto">
          <a:xfrm>
            <a:off x="6308725" y="3398838"/>
            <a:ext cx="987425" cy="0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22" name="Line 19"/>
          <p:cNvSpPr>
            <a:spLocks noChangeShapeType="1"/>
          </p:cNvSpPr>
          <p:nvPr/>
        </p:nvSpPr>
        <p:spPr bwMode="auto">
          <a:xfrm>
            <a:off x="6307138" y="3541713"/>
            <a:ext cx="1325562" cy="0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23" name="Line 20"/>
          <p:cNvSpPr>
            <a:spLocks noChangeShapeType="1"/>
          </p:cNvSpPr>
          <p:nvPr/>
        </p:nvSpPr>
        <p:spPr bwMode="auto">
          <a:xfrm>
            <a:off x="6296025" y="3673475"/>
            <a:ext cx="1481138" cy="0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24" name="Line 21"/>
          <p:cNvSpPr>
            <a:spLocks noChangeShapeType="1"/>
          </p:cNvSpPr>
          <p:nvPr/>
        </p:nvSpPr>
        <p:spPr bwMode="auto">
          <a:xfrm>
            <a:off x="6307138" y="3833813"/>
            <a:ext cx="1646237" cy="0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25" name="Line 25"/>
          <p:cNvSpPr>
            <a:spLocks noChangeShapeType="1"/>
          </p:cNvSpPr>
          <p:nvPr/>
        </p:nvSpPr>
        <p:spPr bwMode="auto">
          <a:xfrm flipH="1">
            <a:off x="5364163" y="2092325"/>
            <a:ext cx="0" cy="757238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26" name="Line 26"/>
          <p:cNvSpPr>
            <a:spLocks noChangeShapeType="1"/>
          </p:cNvSpPr>
          <p:nvPr/>
        </p:nvSpPr>
        <p:spPr bwMode="auto">
          <a:xfrm flipH="1" flipV="1">
            <a:off x="5676900" y="1649413"/>
            <a:ext cx="0" cy="1193800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27" name="Line 27"/>
          <p:cNvSpPr>
            <a:spLocks noChangeShapeType="1"/>
          </p:cNvSpPr>
          <p:nvPr/>
        </p:nvSpPr>
        <p:spPr bwMode="auto">
          <a:xfrm flipH="1" flipV="1">
            <a:off x="5940425" y="1306513"/>
            <a:ext cx="0" cy="1543050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28" name="Line 28"/>
          <p:cNvSpPr>
            <a:spLocks noChangeShapeType="1"/>
          </p:cNvSpPr>
          <p:nvPr/>
        </p:nvSpPr>
        <p:spPr bwMode="auto">
          <a:xfrm>
            <a:off x="1446213" y="4048125"/>
            <a:ext cx="3184525" cy="0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29" name="Line 29"/>
          <p:cNvSpPr>
            <a:spLocks noChangeShapeType="1"/>
          </p:cNvSpPr>
          <p:nvPr/>
        </p:nvSpPr>
        <p:spPr bwMode="auto">
          <a:xfrm>
            <a:off x="1200150" y="4203700"/>
            <a:ext cx="3430588" cy="0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30" name="Line 30"/>
          <p:cNvSpPr>
            <a:spLocks noChangeShapeType="1"/>
          </p:cNvSpPr>
          <p:nvPr/>
        </p:nvSpPr>
        <p:spPr bwMode="auto">
          <a:xfrm>
            <a:off x="871538" y="4614863"/>
            <a:ext cx="3759200" cy="0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31" name="Line 41"/>
          <p:cNvSpPr>
            <a:spLocks noChangeShapeType="1"/>
          </p:cNvSpPr>
          <p:nvPr/>
        </p:nvSpPr>
        <p:spPr bwMode="auto">
          <a:xfrm>
            <a:off x="3862388" y="2346325"/>
            <a:ext cx="1165225" cy="0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32" name="Line 90"/>
          <p:cNvSpPr>
            <a:spLocks noChangeShapeType="1"/>
          </p:cNvSpPr>
          <p:nvPr/>
        </p:nvSpPr>
        <p:spPr bwMode="auto">
          <a:xfrm flipH="1">
            <a:off x="3600450" y="1814513"/>
            <a:ext cx="0" cy="268287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33" name="Line 92"/>
          <p:cNvSpPr>
            <a:spLocks noChangeShapeType="1"/>
          </p:cNvSpPr>
          <p:nvPr/>
        </p:nvSpPr>
        <p:spPr bwMode="auto">
          <a:xfrm flipV="1">
            <a:off x="2411413" y="1327150"/>
            <a:ext cx="3529012" cy="0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34" name="Line 101"/>
          <p:cNvSpPr>
            <a:spLocks noChangeShapeType="1"/>
          </p:cNvSpPr>
          <p:nvPr/>
        </p:nvSpPr>
        <p:spPr bwMode="auto">
          <a:xfrm flipH="1" flipV="1">
            <a:off x="4424363" y="2838450"/>
            <a:ext cx="0" cy="1201738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grpSp>
        <p:nvGrpSpPr>
          <p:cNvPr id="17435" name="Group 102"/>
          <p:cNvGrpSpPr/>
          <p:nvPr/>
        </p:nvGrpSpPr>
        <p:grpSpPr>
          <a:xfrm>
            <a:off x="688975" y="2838450"/>
            <a:ext cx="876300" cy="292100"/>
            <a:chOff x="4260" y="12570"/>
            <a:chExt cx="959" cy="360"/>
          </a:xfrm>
        </p:grpSpPr>
        <p:sp>
          <p:nvSpPr>
            <p:cNvPr id="17706" name="Line 103"/>
            <p:cNvSpPr>
              <a:spLocks noChangeShapeType="1"/>
            </p:cNvSpPr>
            <p:nvPr/>
          </p:nvSpPr>
          <p:spPr bwMode="auto">
            <a:xfrm>
              <a:off x="4260" y="12600"/>
              <a:ext cx="284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707" name="Oval 104"/>
            <p:cNvSpPr>
              <a:spLocks noChangeArrowheads="1"/>
            </p:cNvSpPr>
            <p:nvPr/>
          </p:nvSpPr>
          <p:spPr bwMode="auto">
            <a:xfrm>
              <a:off x="4545" y="12570"/>
              <a:ext cx="60" cy="6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17708" name="Oval 105"/>
            <p:cNvSpPr>
              <a:spLocks noChangeArrowheads="1"/>
            </p:cNvSpPr>
            <p:nvPr/>
          </p:nvSpPr>
          <p:spPr bwMode="auto">
            <a:xfrm>
              <a:off x="4800" y="12735"/>
              <a:ext cx="60" cy="6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17709" name="Line 106"/>
            <p:cNvSpPr>
              <a:spLocks noChangeShapeType="1"/>
            </p:cNvSpPr>
            <p:nvPr/>
          </p:nvSpPr>
          <p:spPr bwMode="auto">
            <a:xfrm>
              <a:off x="4590" y="12600"/>
              <a:ext cx="270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710" name="Line 107"/>
            <p:cNvSpPr>
              <a:spLocks noChangeShapeType="1"/>
            </p:cNvSpPr>
            <p:nvPr/>
          </p:nvSpPr>
          <p:spPr bwMode="auto">
            <a:xfrm>
              <a:off x="4590" y="12615"/>
              <a:ext cx="232" cy="13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711" name="Oval 108"/>
            <p:cNvSpPr>
              <a:spLocks noChangeArrowheads="1"/>
            </p:cNvSpPr>
            <p:nvPr/>
          </p:nvSpPr>
          <p:spPr bwMode="auto">
            <a:xfrm>
              <a:off x="4861" y="12570"/>
              <a:ext cx="60" cy="6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17712" name="Line 109"/>
            <p:cNvSpPr>
              <a:spLocks noChangeShapeType="1"/>
            </p:cNvSpPr>
            <p:nvPr/>
          </p:nvSpPr>
          <p:spPr bwMode="auto">
            <a:xfrm>
              <a:off x="4935" y="12600"/>
              <a:ext cx="284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713" name="Line 110"/>
            <p:cNvSpPr>
              <a:spLocks noChangeShapeType="1"/>
            </p:cNvSpPr>
            <p:nvPr/>
          </p:nvSpPr>
          <p:spPr bwMode="auto">
            <a:xfrm flipH="1" flipV="1">
              <a:off x="4980" y="12675"/>
              <a:ext cx="0" cy="25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tailEnd type="triangle" w="sm" len="sm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7436" name="Group 111"/>
          <p:cNvGrpSpPr/>
          <p:nvPr/>
        </p:nvGrpSpPr>
        <p:grpSpPr>
          <a:xfrm>
            <a:off x="1546225" y="2838450"/>
            <a:ext cx="876300" cy="290513"/>
            <a:chOff x="4260" y="12570"/>
            <a:chExt cx="959" cy="360"/>
          </a:xfrm>
        </p:grpSpPr>
        <p:sp>
          <p:nvSpPr>
            <p:cNvPr id="17698" name="Line 112"/>
            <p:cNvSpPr>
              <a:spLocks noChangeShapeType="1"/>
            </p:cNvSpPr>
            <p:nvPr/>
          </p:nvSpPr>
          <p:spPr bwMode="auto">
            <a:xfrm>
              <a:off x="4260" y="12600"/>
              <a:ext cx="284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699" name="Oval 113"/>
            <p:cNvSpPr>
              <a:spLocks noChangeArrowheads="1"/>
            </p:cNvSpPr>
            <p:nvPr/>
          </p:nvSpPr>
          <p:spPr bwMode="auto">
            <a:xfrm>
              <a:off x="4545" y="12570"/>
              <a:ext cx="60" cy="6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17700" name="Oval 114"/>
            <p:cNvSpPr>
              <a:spLocks noChangeArrowheads="1"/>
            </p:cNvSpPr>
            <p:nvPr/>
          </p:nvSpPr>
          <p:spPr bwMode="auto">
            <a:xfrm>
              <a:off x="4800" y="12735"/>
              <a:ext cx="60" cy="6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17701" name="Line 115"/>
            <p:cNvSpPr>
              <a:spLocks noChangeShapeType="1"/>
            </p:cNvSpPr>
            <p:nvPr/>
          </p:nvSpPr>
          <p:spPr bwMode="auto">
            <a:xfrm>
              <a:off x="4590" y="12600"/>
              <a:ext cx="270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702" name="Line 116"/>
            <p:cNvSpPr>
              <a:spLocks noChangeShapeType="1"/>
            </p:cNvSpPr>
            <p:nvPr/>
          </p:nvSpPr>
          <p:spPr bwMode="auto">
            <a:xfrm>
              <a:off x="4590" y="12615"/>
              <a:ext cx="232" cy="13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703" name="Oval 117"/>
            <p:cNvSpPr>
              <a:spLocks noChangeArrowheads="1"/>
            </p:cNvSpPr>
            <p:nvPr/>
          </p:nvSpPr>
          <p:spPr bwMode="auto">
            <a:xfrm>
              <a:off x="4861" y="12570"/>
              <a:ext cx="60" cy="6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17704" name="Line 118"/>
            <p:cNvSpPr>
              <a:spLocks noChangeShapeType="1"/>
            </p:cNvSpPr>
            <p:nvPr/>
          </p:nvSpPr>
          <p:spPr bwMode="auto">
            <a:xfrm>
              <a:off x="4935" y="12600"/>
              <a:ext cx="284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705" name="Line 119"/>
            <p:cNvSpPr>
              <a:spLocks noChangeShapeType="1"/>
            </p:cNvSpPr>
            <p:nvPr/>
          </p:nvSpPr>
          <p:spPr bwMode="auto">
            <a:xfrm flipH="1" flipV="1">
              <a:off x="4980" y="12675"/>
              <a:ext cx="0" cy="25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tailEnd type="triangle" w="sm" len="sm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7437" name="Group 120"/>
          <p:cNvGrpSpPr/>
          <p:nvPr/>
        </p:nvGrpSpPr>
        <p:grpSpPr>
          <a:xfrm>
            <a:off x="2998788" y="2838450"/>
            <a:ext cx="877887" cy="290513"/>
            <a:chOff x="4260" y="12570"/>
            <a:chExt cx="959" cy="360"/>
          </a:xfrm>
        </p:grpSpPr>
        <p:sp>
          <p:nvSpPr>
            <p:cNvPr id="17690" name="Line 121"/>
            <p:cNvSpPr>
              <a:spLocks noChangeShapeType="1"/>
            </p:cNvSpPr>
            <p:nvPr/>
          </p:nvSpPr>
          <p:spPr bwMode="auto">
            <a:xfrm>
              <a:off x="4260" y="12600"/>
              <a:ext cx="284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691" name="Oval 122"/>
            <p:cNvSpPr>
              <a:spLocks noChangeArrowheads="1"/>
            </p:cNvSpPr>
            <p:nvPr/>
          </p:nvSpPr>
          <p:spPr bwMode="auto">
            <a:xfrm>
              <a:off x="4545" y="12570"/>
              <a:ext cx="60" cy="6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17692" name="Oval 123"/>
            <p:cNvSpPr>
              <a:spLocks noChangeArrowheads="1"/>
            </p:cNvSpPr>
            <p:nvPr/>
          </p:nvSpPr>
          <p:spPr bwMode="auto">
            <a:xfrm>
              <a:off x="4800" y="12735"/>
              <a:ext cx="60" cy="6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17693" name="Line 124"/>
            <p:cNvSpPr>
              <a:spLocks noChangeShapeType="1"/>
            </p:cNvSpPr>
            <p:nvPr/>
          </p:nvSpPr>
          <p:spPr bwMode="auto">
            <a:xfrm>
              <a:off x="4590" y="12600"/>
              <a:ext cx="270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694" name="Line 125"/>
            <p:cNvSpPr>
              <a:spLocks noChangeShapeType="1"/>
            </p:cNvSpPr>
            <p:nvPr/>
          </p:nvSpPr>
          <p:spPr bwMode="auto">
            <a:xfrm>
              <a:off x="4590" y="12615"/>
              <a:ext cx="232" cy="13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695" name="Oval 126"/>
            <p:cNvSpPr>
              <a:spLocks noChangeArrowheads="1"/>
            </p:cNvSpPr>
            <p:nvPr/>
          </p:nvSpPr>
          <p:spPr bwMode="auto">
            <a:xfrm>
              <a:off x="4861" y="12570"/>
              <a:ext cx="60" cy="6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17696" name="Line 127"/>
            <p:cNvSpPr>
              <a:spLocks noChangeShapeType="1"/>
            </p:cNvSpPr>
            <p:nvPr/>
          </p:nvSpPr>
          <p:spPr bwMode="auto">
            <a:xfrm>
              <a:off x="4935" y="12600"/>
              <a:ext cx="284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697" name="Line 128"/>
            <p:cNvSpPr>
              <a:spLocks noChangeShapeType="1"/>
            </p:cNvSpPr>
            <p:nvPr/>
          </p:nvSpPr>
          <p:spPr bwMode="auto">
            <a:xfrm flipH="1" flipV="1">
              <a:off x="4980" y="12675"/>
              <a:ext cx="0" cy="25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tailEnd type="triangle" w="sm" len="sm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70" name="Rectangle 129"/>
          <p:cNvSpPr>
            <a:spLocks noChangeArrowheads="1"/>
          </p:cNvSpPr>
          <p:nvPr/>
        </p:nvSpPr>
        <p:spPr bwMode="auto">
          <a:xfrm>
            <a:off x="3054350" y="3165475"/>
            <a:ext cx="974725" cy="657225"/>
          </a:xfrm>
          <a:prstGeom prst="rect">
            <a:avLst/>
          </a:prstGeom>
          <a:gradFill flip="none" rotWithShape="1">
            <a:gsLst>
              <a:gs pos="0">
                <a:schemeClr val="accent4">
                  <a:shade val="45000"/>
                  <a:satMod val="155000"/>
                </a:schemeClr>
              </a:gs>
              <a:gs pos="60000">
                <a:schemeClr val="accent4">
                  <a:shade val="95000"/>
                  <a:satMod val="150000"/>
                </a:schemeClr>
              </a:gs>
              <a:gs pos="100000">
                <a:schemeClr val="accent4">
                  <a:tint val="87000"/>
                  <a:satMod val="250000"/>
                </a:schemeClr>
              </a:gs>
            </a:gsLst>
            <a:lin ang="5400000" scaled="1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等线"/>
                <a:cs typeface="等线"/>
              </a:defRPr>
            </a:lvl9pPr>
          </a:lstStyle>
          <a:p>
            <a:pPr algn="just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400">
                <a:solidFill>
                  <a:schemeClr val="bg2"/>
                </a:solidFill>
              </a:rPr>
              <a:t>NFS</a:t>
            </a:r>
            <a:r>
              <a:rPr lang="zh-CN" altLang="en-US" sz="1400">
                <a:solidFill>
                  <a:schemeClr val="bg2"/>
                </a:solidFill>
              </a:rPr>
              <a:t>低频</a:t>
            </a:r>
            <a:endParaRPr lang="en-US" altLang="zh-CN" sz="1400">
              <a:solidFill>
                <a:schemeClr val="bg2"/>
              </a:solidFill>
            </a:endParaRPr>
          </a:p>
          <a:p>
            <a:pPr algn="just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400">
                <a:solidFill>
                  <a:schemeClr val="bg2"/>
                </a:solidFill>
              </a:rPr>
              <a:t>编码条件</a:t>
            </a:r>
          </a:p>
        </p:txBody>
      </p:sp>
      <p:sp>
        <p:nvSpPr>
          <p:cNvPr id="71" name="Rectangle 130"/>
          <p:cNvSpPr>
            <a:spLocks noChangeArrowheads="1"/>
          </p:cNvSpPr>
          <p:nvPr/>
        </p:nvSpPr>
        <p:spPr bwMode="auto">
          <a:xfrm>
            <a:off x="1819275" y="3165475"/>
            <a:ext cx="974725" cy="657225"/>
          </a:xfrm>
          <a:prstGeom prst="rect">
            <a:avLst/>
          </a:prstGeom>
          <a:gradFill flip="none" rotWithShape="1">
            <a:gsLst>
              <a:gs pos="0">
                <a:schemeClr val="accent3">
                  <a:shade val="45000"/>
                  <a:satMod val="155000"/>
                </a:schemeClr>
              </a:gs>
              <a:gs pos="60000">
                <a:schemeClr val="accent3">
                  <a:shade val="95000"/>
                  <a:satMod val="150000"/>
                </a:schemeClr>
              </a:gs>
              <a:gs pos="100000">
                <a:schemeClr val="accent3">
                  <a:tint val="87000"/>
                  <a:satMod val="250000"/>
                </a:schemeClr>
              </a:gs>
            </a:gsLst>
            <a:lin ang="5400000" scaled="1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等线"/>
                <a:cs typeface="等线"/>
              </a:defRPr>
            </a:lvl9pPr>
          </a:lstStyle>
          <a:p>
            <a:pPr algn="just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400">
                <a:solidFill>
                  <a:schemeClr val="bg2"/>
                </a:solidFill>
              </a:rPr>
              <a:t>2FS</a:t>
            </a:r>
            <a:r>
              <a:rPr lang="zh-CN" altLang="en-US" sz="1400">
                <a:solidFill>
                  <a:schemeClr val="bg2"/>
                </a:solidFill>
              </a:rPr>
              <a:t>低频</a:t>
            </a:r>
            <a:endParaRPr lang="en-US" altLang="zh-CN" sz="1400">
              <a:solidFill>
                <a:schemeClr val="bg2"/>
              </a:solidFill>
            </a:endParaRPr>
          </a:p>
          <a:p>
            <a:pPr algn="just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400">
                <a:solidFill>
                  <a:schemeClr val="bg2"/>
                </a:solidFill>
              </a:rPr>
              <a:t>编码条件</a:t>
            </a:r>
          </a:p>
        </p:txBody>
      </p:sp>
      <p:sp>
        <p:nvSpPr>
          <p:cNvPr id="72" name="Rectangle 131"/>
          <p:cNvSpPr>
            <a:spLocks noChangeArrowheads="1"/>
          </p:cNvSpPr>
          <p:nvPr/>
        </p:nvSpPr>
        <p:spPr bwMode="auto">
          <a:xfrm>
            <a:off x="655638" y="3165475"/>
            <a:ext cx="974725" cy="657225"/>
          </a:xfrm>
          <a:prstGeom prst="rect">
            <a:avLst/>
          </a:prstGeom>
          <a:gradFill flip="none" rotWithShape="1">
            <a:gsLst>
              <a:gs pos="0">
                <a:schemeClr val="accent2">
                  <a:shade val="45000"/>
                  <a:satMod val="155000"/>
                </a:schemeClr>
              </a:gs>
              <a:gs pos="60000">
                <a:schemeClr val="accent2">
                  <a:shade val="95000"/>
                  <a:satMod val="150000"/>
                </a:schemeClr>
              </a:gs>
              <a:gs pos="100000">
                <a:schemeClr val="accent2">
                  <a:tint val="87000"/>
                  <a:satMod val="250000"/>
                </a:schemeClr>
              </a:gs>
            </a:gsLst>
            <a:lin ang="5400000" scaled="1"/>
          </a:gra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等线"/>
                <a:cs typeface="等线"/>
              </a:defRPr>
            </a:lvl9pPr>
          </a:lstStyle>
          <a:p>
            <a:pPr algn="just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400">
                <a:solidFill>
                  <a:schemeClr val="bg2"/>
                </a:solidFill>
              </a:rPr>
              <a:t>1FS</a:t>
            </a:r>
            <a:r>
              <a:rPr lang="zh-CN" altLang="en-US" sz="1400">
                <a:solidFill>
                  <a:schemeClr val="bg2"/>
                </a:solidFill>
              </a:rPr>
              <a:t>低频</a:t>
            </a:r>
            <a:endParaRPr lang="en-US" altLang="zh-CN" sz="1400">
              <a:solidFill>
                <a:schemeClr val="bg2"/>
              </a:solidFill>
            </a:endParaRPr>
          </a:p>
          <a:p>
            <a:pPr algn="just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400">
                <a:solidFill>
                  <a:schemeClr val="bg2"/>
                </a:solidFill>
              </a:rPr>
              <a:t>编码条件</a:t>
            </a:r>
          </a:p>
        </p:txBody>
      </p:sp>
      <p:sp>
        <p:nvSpPr>
          <p:cNvPr id="17441" name="Line 132"/>
          <p:cNvSpPr>
            <a:spLocks noChangeShapeType="1"/>
          </p:cNvSpPr>
          <p:nvPr/>
        </p:nvSpPr>
        <p:spPr bwMode="auto">
          <a:xfrm>
            <a:off x="2381250" y="2862263"/>
            <a:ext cx="782638" cy="0"/>
          </a:xfrm>
          <a:prstGeom prst="line">
            <a:avLst/>
          </a:prstGeom>
          <a:noFill/>
          <a:ln w="19050">
            <a:solidFill>
              <a:srgbClr val="000000"/>
            </a:solidFill>
            <a:prstDash val="dashDot"/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42" name="Line 133"/>
          <p:cNvSpPr>
            <a:spLocks noChangeShapeType="1"/>
          </p:cNvSpPr>
          <p:nvPr/>
        </p:nvSpPr>
        <p:spPr bwMode="auto">
          <a:xfrm>
            <a:off x="3767138" y="2862263"/>
            <a:ext cx="658812" cy="0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43" name="Line 136"/>
          <p:cNvSpPr>
            <a:spLocks noChangeShapeType="1"/>
          </p:cNvSpPr>
          <p:nvPr/>
        </p:nvSpPr>
        <p:spPr bwMode="auto">
          <a:xfrm flipH="1">
            <a:off x="3575050" y="3822700"/>
            <a:ext cx="0" cy="363538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44" name="Line 138"/>
          <p:cNvSpPr>
            <a:spLocks noChangeShapeType="1"/>
          </p:cNvSpPr>
          <p:nvPr/>
        </p:nvSpPr>
        <p:spPr bwMode="auto">
          <a:xfrm flipH="1">
            <a:off x="3521075" y="3021013"/>
            <a:ext cx="0" cy="157162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45" name="Line 139"/>
          <p:cNvSpPr>
            <a:spLocks noChangeShapeType="1"/>
          </p:cNvSpPr>
          <p:nvPr/>
        </p:nvSpPr>
        <p:spPr bwMode="auto">
          <a:xfrm flipH="1">
            <a:off x="2046288" y="3021013"/>
            <a:ext cx="0" cy="157162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46" name="Line 140"/>
          <p:cNvSpPr>
            <a:spLocks noChangeShapeType="1"/>
          </p:cNvSpPr>
          <p:nvPr/>
        </p:nvSpPr>
        <p:spPr bwMode="auto">
          <a:xfrm flipH="1">
            <a:off x="1204913" y="3008313"/>
            <a:ext cx="0" cy="157162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47" name="Line 141"/>
          <p:cNvSpPr>
            <a:spLocks noChangeShapeType="1"/>
          </p:cNvSpPr>
          <p:nvPr/>
        </p:nvSpPr>
        <p:spPr bwMode="auto">
          <a:xfrm flipH="1">
            <a:off x="1433513" y="3833813"/>
            <a:ext cx="0" cy="230187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48" name="Line 142"/>
          <p:cNvSpPr>
            <a:spLocks noChangeShapeType="1"/>
          </p:cNvSpPr>
          <p:nvPr/>
        </p:nvSpPr>
        <p:spPr bwMode="auto">
          <a:xfrm flipH="1">
            <a:off x="2357438" y="3822700"/>
            <a:ext cx="0" cy="363538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49" name="Line 143"/>
          <p:cNvSpPr>
            <a:spLocks noChangeShapeType="1"/>
          </p:cNvSpPr>
          <p:nvPr/>
        </p:nvSpPr>
        <p:spPr bwMode="auto">
          <a:xfrm flipH="1">
            <a:off x="1189038" y="3833813"/>
            <a:ext cx="0" cy="363537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50" name="Line 146"/>
          <p:cNvSpPr>
            <a:spLocks noChangeShapeType="1"/>
          </p:cNvSpPr>
          <p:nvPr/>
        </p:nvSpPr>
        <p:spPr bwMode="auto">
          <a:xfrm>
            <a:off x="381000" y="4846638"/>
            <a:ext cx="4037013" cy="0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51" name="Line 148"/>
          <p:cNvSpPr>
            <a:spLocks noChangeShapeType="1"/>
          </p:cNvSpPr>
          <p:nvPr/>
        </p:nvSpPr>
        <p:spPr bwMode="auto">
          <a:xfrm flipH="1">
            <a:off x="381000" y="865188"/>
            <a:ext cx="0" cy="3992562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52" name="Line 149"/>
          <p:cNvSpPr>
            <a:spLocks noChangeShapeType="1"/>
          </p:cNvSpPr>
          <p:nvPr/>
        </p:nvSpPr>
        <p:spPr bwMode="auto">
          <a:xfrm flipH="1">
            <a:off x="3298825" y="5561013"/>
            <a:ext cx="1343025" cy="0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  <a:tailEnd type="triangle" w="med" len="lg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53" name="Rectangle 152"/>
          <p:cNvSpPr>
            <a:spLocks noChangeArrowheads="1"/>
          </p:cNvSpPr>
          <p:nvPr/>
        </p:nvSpPr>
        <p:spPr bwMode="auto">
          <a:xfrm>
            <a:off x="3646488" y="5248275"/>
            <a:ext cx="323850" cy="4445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>
              <a:latin typeface="Calibri" pitchFamily="34" charset="0"/>
            </a:endParaRPr>
          </a:p>
        </p:txBody>
      </p:sp>
      <p:sp>
        <p:nvSpPr>
          <p:cNvPr id="17454" name="Line 153"/>
          <p:cNvSpPr>
            <a:spLocks noChangeShapeType="1"/>
          </p:cNvSpPr>
          <p:nvPr/>
        </p:nvSpPr>
        <p:spPr bwMode="auto">
          <a:xfrm>
            <a:off x="3983038" y="5268913"/>
            <a:ext cx="658812" cy="0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grpSp>
        <p:nvGrpSpPr>
          <p:cNvPr id="17455" name="Group 154"/>
          <p:cNvGrpSpPr/>
          <p:nvPr/>
        </p:nvGrpSpPr>
        <p:grpSpPr>
          <a:xfrm>
            <a:off x="3335338" y="5227638"/>
            <a:ext cx="334962" cy="96837"/>
            <a:chOff x="5664" y="15135"/>
            <a:chExt cx="366" cy="120"/>
          </a:xfrm>
        </p:grpSpPr>
        <p:sp>
          <p:nvSpPr>
            <p:cNvPr id="17687" name="Line 155"/>
            <p:cNvSpPr>
              <a:spLocks noChangeShapeType="1"/>
            </p:cNvSpPr>
            <p:nvPr/>
          </p:nvSpPr>
          <p:spPr bwMode="auto">
            <a:xfrm>
              <a:off x="5664" y="15135"/>
              <a:ext cx="138" cy="79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688" name="Line 156"/>
            <p:cNvSpPr>
              <a:spLocks noChangeShapeType="1"/>
            </p:cNvSpPr>
            <p:nvPr/>
          </p:nvSpPr>
          <p:spPr bwMode="auto">
            <a:xfrm flipV="1">
              <a:off x="5664" y="15203"/>
              <a:ext cx="90" cy="52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689" name="Line 157"/>
            <p:cNvSpPr>
              <a:spLocks noChangeShapeType="1"/>
            </p:cNvSpPr>
            <p:nvPr/>
          </p:nvSpPr>
          <p:spPr bwMode="auto">
            <a:xfrm>
              <a:off x="5732" y="15201"/>
              <a:ext cx="298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等线"/>
                  <a:cs typeface="等线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7456" name="Group 158"/>
          <p:cNvGrpSpPr/>
          <p:nvPr/>
        </p:nvGrpSpPr>
        <p:grpSpPr>
          <a:xfrm>
            <a:off x="6750050" y="4986338"/>
            <a:ext cx="2101850" cy="298450"/>
            <a:chOff x="5342" y="12750"/>
            <a:chExt cx="2299" cy="369"/>
          </a:xfrm>
        </p:grpSpPr>
        <p:grpSp>
          <p:nvGrpSpPr>
            <p:cNvPr id="17660" name="Group 159"/>
            <p:cNvGrpSpPr/>
            <p:nvPr/>
          </p:nvGrpSpPr>
          <p:grpSpPr>
            <a:xfrm>
              <a:off x="5342" y="12756"/>
              <a:ext cx="959" cy="360"/>
              <a:chOff x="4260" y="12570"/>
              <a:chExt cx="959" cy="360"/>
            </a:xfrm>
          </p:grpSpPr>
          <p:sp>
            <p:nvSpPr>
              <p:cNvPr id="17679" name="Line 160"/>
              <p:cNvSpPr>
                <a:spLocks noChangeShapeType="1"/>
              </p:cNvSpPr>
              <p:nvPr/>
            </p:nvSpPr>
            <p:spPr bwMode="auto">
              <a:xfrm>
                <a:off x="4260" y="12600"/>
                <a:ext cx="284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80" name="Oval 161"/>
              <p:cNvSpPr>
                <a:spLocks noChangeArrowheads="1"/>
              </p:cNvSpPr>
              <p:nvPr/>
            </p:nvSpPr>
            <p:spPr bwMode="auto">
              <a:xfrm>
                <a:off x="4545" y="12570"/>
                <a:ext cx="60" cy="6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681" name="Oval 162"/>
              <p:cNvSpPr>
                <a:spLocks noChangeArrowheads="1"/>
              </p:cNvSpPr>
              <p:nvPr/>
            </p:nvSpPr>
            <p:spPr bwMode="auto">
              <a:xfrm>
                <a:off x="4800" y="12735"/>
                <a:ext cx="60" cy="6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682" name="Line 163"/>
              <p:cNvSpPr>
                <a:spLocks noChangeShapeType="1"/>
              </p:cNvSpPr>
              <p:nvPr/>
            </p:nvSpPr>
            <p:spPr bwMode="auto">
              <a:xfrm>
                <a:off x="4590" y="12600"/>
                <a:ext cx="270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83" name="Line 164"/>
              <p:cNvSpPr>
                <a:spLocks noChangeShapeType="1"/>
              </p:cNvSpPr>
              <p:nvPr/>
            </p:nvSpPr>
            <p:spPr bwMode="auto">
              <a:xfrm>
                <a:off x="4590" y="12615"/>
                <a:ext cx="232" cy="13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prstDash val="dash"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84" name="Oval 165"/>
              <p:cNvSpPr>
                <a:spLocks noChangeArrowheads="1"/>
              </p:cNvSpPr>
              <p:nvPr/>
            </p:nvSpPr>
            <p:spPr bwMode="auto">
              <a:xfrm>
                <a:off x="4861" y="12570"/>
                <a:ext cx="60" cy="6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685" name="Line 166"/>
              <p:cNvSpPr>
                <a:spLocks noChangeShapeType="1"/>
              </p:cNvSpPr>
              <p:nvPr/>
            </p:nvSpPr>
            <p:spPr bwMode="auto">
              <a:xfrm>
                <a:off x="4935" y="12600"/>
                <a:ext cx="284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86" name="Line 167"/>
              <p:cNvSpPr>
                <a:spLocks noChangeShapeType="1"/>
              </p:cNvSpPr>
              <p:nvPr/>
            </p:nvSpPr>
            <p:spPr bwMode="auto">
              <a:xfrm flipH="1" flipV="1">
                <a:off x="4980" y="12675"/>
                <a:ext cx="0" cy="25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tailEnd type="triangle" w="sm" len="sm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661" name="Group 168"/>
            <p:cNvGrpSpPr/>
            <p:nvPr/>
          </p:nvGrpSpPr>
          <p:grpSpPr>
            <a:xfrm>
              <a:off x="6682" y="12750"/>
              <a:ext cx="959" cy="360"/>
              <a:chOff x="4260" y="12570"/>
              <a:chExt cx="959" cy="360"/>
            </a:xfrm>
          </p:grpSpPr>
          <p:sp>
            <p:nvSpPr>
              <p:cNvPr id="17671" name="Line 169"/>
              <p:cNvSpPr>
                <a:spLocks noChangeShapeType="1"/>
              </p:cNvSpPr>
              <p:nvPr/>
            </p:nvSpPr>
            <p:spPr bwMode="auto">
              <a:xfrm>
                <a:off x="4260" y="12600"/>
                <a:ext cx="284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72" name="Oval 170"/>
              <p:cNvSpPr>
                <a:spLocks noChangeArrowheads="1"/>
              </p:cNvSpPr>
              <p:nvPr/>
            </p:nvSpPr>
            <p:spPr bwMode="auto">
              <a:xfrm>
                <a:off x="4545" y="12570"/>
                <a:ext cx="60" cy="6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673" name="Oval 171"/>
              <p:cNvSpPr>
                <a:spLocks noChangeArrowheads="1"/>
              </p:cNvSpPr>
              <p:nvPr/>
            </p:nvSpPr>
            <p:spPr bwMode="auto">
              <a:xfrm>
                <a:off x="4800" y="12735"/>
                <a:ext cx="60" cy="6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674" name="Line 172"/>
              <p:cNvSpPr>
                <a:spLocks noChangeShapeType="1"/>
              </p:cNvSpPr>
              <p:nvPr/>
            </p:nvSpPr>
            <p:spPr bwMode="auto">
              <a:xfrm>
                <a:off x="4590" y="12600"/>
                <a:ext cx="270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75" name="Line 173"/>
              <p:cNvSpPr>
                <a:spLocks noChangeShapeType="1"/>
              </p:cNvSpPr>
              <p:nvPr/>
            </p:nvSpPr>
            <p:spPr bwMode="auto">
              <a:xfrm>
                <a:off x="4590" y="12615"/>
                <a:ext cx="232" cy="13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prstDash val="dash"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76" name="Oval 174"/>
              <p:cNvSpPr>
                <a:spLocks noChangeArrowheads="1"/>
              </p:cNvSpPr>
              <p:nvPr/>
            </p:nvSpPr>
            <p:spPr bwMode="auto">
              <a:xfrm>
                <a:off x="4861" y="12570"/>
                <a:ext cx="60" cy="6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677" name="Line 175"/>
              <p:cNvSpPr>
                <a:spLocks noChangeShapeType="1"/>
              </p:cNvSpPr>
              <p:nvPr/>
            </p:nvSpPr>
            <p:spPr bwMode="auto">
              <a:xfrm>
                <a:off x="4935" y="12600"/>
                <a:ext cx="284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78" name="Line 176"/>
              <p:cNvSpPr>
                <a:spLocks noChangeShapeType="1"/>
              </p:cNvSpPr>
              <p:nvPr/>
            </p:nvSpPr>
            <p:spPr bwMode="auto">
              <a:xfrm flipH="1" flipV="1">
                <a:off x="4980" y="12675"/>
                <a:ext cx="0" cy="25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tailEnd type="triangle" w="sm" len="sm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662" name="Group 177"/>
            <p:cNvGrpSpPr/>
            <p:nvPr/>
          </p:nvGrpSpPr>
          <p:grpSpPr>
            <a:xfrm>
              <a:off x="6026" y="12759"/>
              <a:ext cx="959" cy="360"/>
              <a:chOff x="4260" y="12570"/>
              <a:chExt cx="959" cy="360"/>
            </a:xfrm>
          </p:grpSpPr>
          <p:sp>
            <p:nvSpPr>
              <p:cNvPr id="17663" name="Line 178"/>
              <p:cNvSpPr>
                <a:spLocks noChangeShapeType="1"/>
              </p:cNvSpPr>
              <p:nvPr/>
            </p:nvSpPr>
            <p:spPr bwMode="auto">
              <a:xfrm>
                <a:off x="4260" y="12600"/>
                <a:ext cx="284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64" name="Oval 179"/>
              <p:cNvSpPr>
                <a:spLocks noChangeArrowheads="1"/>
              </p:cNvSpPr>
              <p:nvPr/>
            </p:nvSpPr>
            <p:spPr bwMode="auto">
              <a:xfrm>
                <a:off x="4545" y="12570"/>
                <a:ext cx="60" cy="6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665" name="Oval 180"/>
              <p:cNvSpPr>
                <a:spLocks noChangeArrowheads="1"/>
              </p:cNvSpPr>
              <p:nvPr/>
            </p:nvSpPr>
            <p:spPr bwMode="auto">
              <a:xfrm>
                <a:off x="4800" y="12735"/>
                <a:ext cx="60" cy="6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666" name="Line 181"/>
              <p:cNvSpPr>
                <a:spLocks noChangeShapeType="1"/>
              </p:cNvSpPr>
              <p:nvPr/>
            </p:nvSpPr>
            <p:spPr bwMode="auto">
              <a:xfrm>
                <a:off x="4590" y="12600"/>
                <a:ext cx="270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67" name="Line 182"/>
              <p:cNvSpPr>
                <a:spLocks noChangeShapeType="1"/>
              </p:cNvSpPr>
              <p:nvPr/>
            </p:nvSpPr>
            <p:spPr bwMode="auto">
              <a:xfrm>
                <a:off x="4590" y="12615"/>
                <a:ext cx="232" cy="13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prstDash val="dash"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68" name="Oval 183"/>
              <p:cNvSpPr>
                <a:spLocks noChangeArrowheads="1"/>
              </p:cNvSpPr>
              <p:nvPr/>
            </p:nvSpPr>
            <p:spPr bwMode="auto">
              <a:xfrm>
                <a:off x="4861" y="12570"/>
                <a:ext cx="60" cy="6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669" name="Line 184"/>
              <p:cNvSpPr>
                <a:spLocks noChangeShapeType="1"/>
              </p:cNvSpPr>
              <p:nvPr/>
            </p:nvSpPr>
            <p:spPr bwMode="auto">
              <a:xfrm>
                <a:off x="4935" y="12600"/>
                <a:ext cx="284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70" name="Line 185"/>
              <p:cNvSpPr>
                <a:spLocks noChangeShapeType="1"/>
              </p:cNvSpPr>
              <p:nvPr/>
            </p:nvSpPr>
            <p:spPr bwMode="auto">
              <a:xfrm flipH="1" flipV="1">
                <a:off x="4980" y="12675"/>
                <a:ext cx="0" cy="25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tailEnd type="triangle" w="sm" len="sm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7457" name="Group 186"/>
          <p:cNvGrpSpPr/>
          <p:nvPr/>
        </p:nvGrpSpPr>
        <p:grpSpPr>
          <a:xfrm flipH="1">
            <a:off x="6554788" y="1417638"/>
            <a:ext cx="1617662" cy="276225"/>
            <a:chOff x="6251" y="12873"/>
            <a:chExt cx="1971" cy="369"/>
          </a:xfrm>
        </p:grpSpPr>
        <p:grpSp>
          <p:nvGrpSpPr>
            <p:cNvPr id="17633" name="Group 187"/>
            <p:cNvGrpSpPr/>
            <p:nvPr/>
          </p:nvGrpSpPr>
          <p:grpSpPr>
            <a:xfrm>
              <a:off x="6251" y="12879"/>
              <a:ext cx="809" cy="360"/>
              <a:chOff x="6701" y="14970"/>
              <a:chExt cx="809" cy="360"/>
            </a:xfrm>
          </p:grpSpPr>
          <p:sp>
            <p:nvSpPr>
              <p:cNvPr id="17652" name="Line 188"/>
              <p:cNvSpPr>
                <a:spLocks noChangeShapeType="1"/>
              </p:cNvSpPr>
              <p:nvPr/>
            </p:nvSpPr>
            <p:spPr bwMode="auto">
              <a:xfrm>
                <a:off x="6701" y="15000"/>
                <a:ext cx="243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53" name="Oval 189"/>
              <p:cNvSpPr>
                <a:spLocks noChangeArrowheads="1"/>
              </p:cNvSpPr>
              <p:nvPr/>
            </p:nvSpPr>
            <p:spPr bwMode="auto">
              <a:xfrm>
                <a:off x="6945" y="14970"/>
                <a:ext cx="60" cy="6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654" name="Oval 190"/>
              <p:cNvSpPr>
                <a:spLocks noChangeArrowheads="1"/>
              </p:cNvSpPr>
              <p:nvPr/>
            </p:nvSpPr>
            <p:spPr bwMode="auto">
              <a:xfrm>
                <a:off x="7200" y="15135"/>
                <a:ext cx="60" cy="6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655" name="Line 191"/>
              <p:cNvSpPr>
                <a:spLocks noChangeShapeType="1"/>
              </p:cNvSpPr>
              <p:nvPr/>
            </p:nvSpPr>
            <p:spPr bwMode="auto">
              <a:xfrm>
                <a:off x="6990" y="15000"/>
                <a:ext cx="270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56" name="Line 192"/>
              <p:cNvSpPr>
                <a:spLocks noChangeShapeType="1"/>
              </p:cNvSpPr>
              <p:nvPr/>
            </p:nvSpPr>
            <p:spPr bwMode="auto">
              <a:xfrm>
                <a:off x="6990" y="15015"/>
                <a:ext cx="232" cy="13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prstDash val="dash"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57" name="Oval 193"/>
              <p:cNvSpPr>
                <a:spLocks noChangeArrowheads="1"/>
              </p:cNvSpPr>
              <p:nvPr/>
            </p:nvSpPr>
            <p:spPr bwMode="auto">
              <a:xfrm>
                <a:off x="7261" y="14970"/>
                <a:ext cx="60" cy="6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658" name="Line 194"/>
              <p:cNvSpPr>
                <a:spLocks noChangeShapeType="1"/>
              </p:cNvSpPr>
              <p:nvPr/>
            </p:nvSpPr>
            <p:spPr bwMode="auto">
              <a:xfrm>
                <a:off x="7335" y="15000"/>
                <a:ext cx="175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59" name="Line 195"/>
              <p:cNvSpPr>
                <a:spLocks noChangeShapeType="1"/>
              </p:cNvSpPr>
              <p:nvPr/>
            </p:nvSpPr>
            <p:spPr bwMode="auto">
              <a:xfrm flipH="1" flipV="1">
                <a:off x="7380" y="15075"/>
                <a:ext cx="0" cy="25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tailEnd type="triangle" w="sm" len="sm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634" name="Group 196"/>
            <p:cNvGrpSpPr/>
            <p:nvPr/>
          </p:nvGrpSpPr>
          <p:grpSpPr>
            <a:xfrm>
              <a:off x="6900" y="12873"/>
              <a:ext cx="728" cy="360"/>
              <a:chOff x="6782" y="14970"/>
              <a:chExt cx="728" cy="360"/>
            </a:xfrm>
          </p:grpSpPr>
          <p:sp>
            <p:nvSpPr>
              <p:cNvPr id="17644" name="Line 197"/>
              <p:cNvSpPr>
                <a:spLocks noChangeShapeType="1"/>
              </p:cNvSpPr>
              <p:nvPr/>
            </p:nvSpPr>
            <p:spPr bwMode="auto">
              <a:xfrm>
                <a:off x="6782" y="15000"/>
                <a:ext cx="162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45" name="Oval 198"/>
              <p:cNvSpPr>
                <a:spLocks noChangeArrowheads="1"/>
              </p:cNvSpPr>
              <p:nvPr/>
            </p:nvSpPr>
            <p:spPr bwMode="auto">
              <a:xfrm>
                <a:off x="6945" y="14970"/>
                <a:ext cx="60" cy="6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646" name="Oval 199"/>
              <p:cNvSpPr>
                <a:spLocks noChangeArrowheads="1"/>
              </p:cNvSpPr>
              <p:nvPr/>
            </p:nvSpPr>
            <p:spPr bwMode="auto">
              <a:xfrm>
                <a:off x="7200" y="15135"/>
                <a:ext cx="60" cy="6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647" name="Line 200"/>
              <p:cNvSpPr>
                <a:spLocks noChangeShapeType="1"/>
              </p:cNvSpPr>
              <p:nvPr/>
            </p:nvSpPr>
            <p:spPr bwMode="auto">
              <a:xfrm>
                <a:off x="6990" y="15000"/>
                <a:ext cx="270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48" name="Line 201"/>
              <p:cNvSpPr>
                <a:spLocks noChangeShapeType="1"/>
              </p:cNvSpPr>
              <p:nvPr/>
            </p:nvSpPr>
            <p:spPr bwMode="auto">
              <a:xfrm>
                <a:off x="6990" y="15015"/>
                <a:ext cx="232" cy="13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prstDash val="dash"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49" name="Oval 202"/>
              <p:cNvSpPr>
                <a:spLocks noChangeArrowheads="1"/>
              </p:cNvSpPr>
              <p:nvPr/>
            </p:nvSpPr>
            <p:spPr bwMode="auto">
              <a:xfrm>
                <a:off x="7261" y="14970"/>
                <a:ext cx="60" cy="6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650" name="Line 203"/>
              <p:cNvSpPr>
                <a:spLocks noChangeShapeType="1"/>
              </p:cNvSpPr>
              <p:nvPr/>
            </p:nvSpPr>
            <p:spPr bwMode="auto">
              <a:xfrm>
                <a:off x="7335" y="15000"/>
                <a:ext cx="175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51" name="Line 204"/>
              <p:cNvSpPr>
                <a:spLocks noChangeShapeType="1"/>
              </p:cNvSpPr>
              <p:nvPr/>
            </p:nvSpPr>
            <p:spPr bwMode="auto">
              <a:xfrm flipH="1" flipV="1">
                <a:off x="7380" y="15075"/>
                <a:ext cx="0" cy="25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tailEnd type="triangle" w="sm" len="sm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635" name="Group 205"/>
            <p:cNvGrpSpPr/>
            <p:nvPr/>
          </p:nvGrpSpPr>
          <p:grpSpPr>
            <a:xfrm>
              <a:off x="7494" y="12882"/>
              <a:ext cx="728" cy="360"/>
              <a:chOff x="6782" y="14970"/>
              <a:chExt cx="728" cy="360"/>
            </a:xfrm>
          </p:grpSpPr>
          <p:sp>
            <p:nvSpPr>
              <p:cNvPr id="17636" name="Line 206"/>
              <p:cNvSpPr>
                <a:spLocks noChangeShapeType="1"/>
              </p:cNvSpPr>
              <p:nvPr/>
            </p:nvSpPr>
            <p:spPr bwMode="auto">
              <a:xfrm>
                <a:off x="6782" y="15000"/>
                <a:ext cx="162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37" name="Oval 207"/>
              <p:cNvSpPr>
                <a:spLocks noChangeArrowheads="1"/>
              </p:cNvSpPr>
              <p:nvPr/>
            </p:nvSpPr>
            <p:spPr bwMode="auto">
              <a:xfrm>
                <a:off x="6945" y="14970"/>
                <a:ext cx="60" cy="6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638" name="Oval 208"/>
              <p:cNvSpPr>
                <a:spLocks noChangeArrowheads="1"/>
              </p:cNvSpPr>
              <p:nvPr/>
            </p:nvSpPr>
            <p:spPr bwMode="auto">
              <a:xfrm>
                <a:off x="7200" y="15135"/>
                <a:ext cx="60" cy="6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639" name="Line 209"/>
              <p:cNvSpPr>
                <a:spLocks noChangeShapeType="1"/>
              </p:cNvSpPr>
              <p:nvPr/>
            </p:nvSpPr>
            <p:spPr bwMode="auto">
              <a:xfrm>
                <a:off x="6990" y="15000"/>
                <a:ext cx="270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40" name="Line 210"/>
              <p:cNvSpPr>
                <a:spLocks noChangeShapeType="1"/>
              </p:cNvSpPr>
              <p:nvPr/>
            </p:nvSpPr>
            <p:spPr bwMode="auto">
              <a:xfrm>
                <a:off x="6990" y="15015"/>
                <a:ext cx="232" cy="13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prstDash val="dash"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41" name="Oval 211"/>
              <p:cNvSpPr>
                <a:spLocks noChangeArrowheads="1"/>
              </p:cNvSpPr>
              <p:nvPr/>
            </p:nvSpPr>
            <p:spPr bwMode="auto">
              <a:xfrm>
                <a:off x="7261" y="14970"/>
                <a:ext cx="60" cy="6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642" name="Line 212"/>
              <p:cNvSpPr>
                <a:spLocks noChangeShapeType="1"/>
              </p:cNvSpPr>
              <p:nvPr/>
            </p:nvSpPr>
            <p:spPr bwMode="auto">
              <a:xfrm>
                <a:off x="7335" y="15000"/>
                <a:ext cx="17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43" name="Line 213"/>
              <p:cNvSpPr>
                <a:spLocks noChangeShapeType="1"/>
              </p:cNvSpPr>
              <p:nvPr/>
            </p:nvSpPr>
            <p:spPr bwMode="auto">
              <a:xfrm flipH="1" flipV="1">
                <a:off x="7380" y="15075"/>
                <a:ext cx="0" cy="25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tailEnd type="triangle" w="sm" len="sm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458" name="Line 215"/>
          <p:cNvSpPr>
            <a:spLocks noChangeShapeType="1"/>
          </p:cNvSpPr>
          <p:nvPr/>
        </p:nvSpPr>
        <p:spPr bwMode="auto">
          <a:xfrm flipH="1">
            <a:off x="6572250" y="1458913"/>
            <a:ext cx="0" cy="341312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59" name="Line 216"/>
          <p:cNvSpPr>
            <a:spLocks noChangeShapeType="1"/>
          </p:cNvSpPr>
          <p:nvPr/>
        </p:nvSpPr>
        <p:spPr bwMode="auto">
          <a:xfrm>
            <a:off x="6577013" y="1800225"/>
            <a:ext cx="1379537" cy="0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60" name="Line 217"/>
          <p:cNvSpPr>
            <a:spLocks noChangeShapeType="1"/>
          </p:cNvSpPr>
          <p:nvPr/>
        </p:nvSpPr>
        <p:spPr bwMode="auto">
          <a:xfrm flipH="1">
            <a:off x="7945438" y="1800225"/>
            <a:ext cx="0" cy="2027238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61" name="Line 218"/>
          <p:cNvSpPr>
            <a:spLocks noChangeShapeType="1"/>
          </p:cNvSpPr>
          <p:nvPr/>
        </p:nvSpPr>
        <p:spPr bwMode="auto">
          <a:xfrm flipH="1">
            <a:off x="7783513" y="2335213"/>
            <a:ext cx="0" cy="1336675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62" name="Line 219"/>
          <p:cNvSpPr>
            <a:spLocks noChangeShapeType="1"/>
          </p:cNvSpPr>
          <p:nvPr/>
        </p:nvSpPr>
        <p:spPr bwMode="auto">
          <a:xfrm flipH="1">
            <a:off x="6789738" y="1570038"/>
            <a:ext cx="0" cy="350837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63" name="Line 220"/>
          <p:cNvSpPr>
            <a:spLocks noChangeShapeType="1"/>
          </p:cNvSpPr>
          <p:nvPr/>
        </p:nvSpPr>
        <p:spPr bwMode="auto">
          <a:xfrm>
            <a:off x="6789738" y="1911350"/>
            <a:ext cx="844550" cy="0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64" name="Line 221"/>
          <p:cNvSpPr>
            <a:spLocks noChangeShapeType="1"/>
          </p:cNvSpPr>
          <p:nvPr/>
        </p:nvSpPr>
        <p:spPr bwMode="auto">
          <a:xfrm flipH="1">
            <a:off x="7634288" y="1911350"/>
            <a:ext cx="0" cy="1638300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65" name="Line 222"/>
          <p:cNvSpPr>
            <a:spLocks noChangeShapeType="1"/>
          </p:cNvSpPr>
          <p:nvPr/>
        </p:nvSpPr>
        <p:spPr bwMode="auto">
          <a:xfrm flipH="1">
            <a:off x="7286625" y="1558925"/>
            <a:ext cx="0" cy="1849438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66" name="Line 223"/>
          <p:cNvSpPr>
            <a:spLocks noChangeShapeType="1"/>
          </p:cNvSpPr>
          <p:nvPr/>
        </p:nvSpPr>
        <p:spPr bwMode="auto">
          <a:xfrm>
            <a:off x="6305550" y="3221038"/>
            <a:ext cx="746125" cy="0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67" name="Line 224"/>
          <p:cNvSpPr>
            <a:spLocks noChangeShapeType="1"/>
          </p:cNvSpPr>
          <p:nvPr/>
        </p:nvSpPr>
        <p:spPr bwMode="auto">
          <a:xfrm flipH="1" flipV="1">
            <a:off x="7062788" y="1998663"/>
            <a:ext cx="0" cy="1222375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68" name="Line 225"/>
          <p:cNvSpPr>
            <a:spLocks noChangeShapeType="1"/>
          </p:cNvSpPr>
          <p:nvPr/>
        </p:nvSpPr>
        <p:spPr bwMode="auto">
          <a:xfrm>
            <a:off x="7072313" y="2022475"/>
            <a:ext cx="668337" cy="0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69" name="Line 226"/>
          <p:cNvSpPr>
            <a:spLocks noChangeShapeType="1"/>
          </p:cNvSpPr>
          <p:nvPr/>
        </p:nvSpPr>
        <p:spPr bwMode="auto">
          <a:xfrm flipH="1">
            <a:off x="7743825" y="1558925"/>
            <a:ext cx="0" cy="461963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70" name="Line 227"/>
          <p:cNvSpPr>
            <a:spLocks noChangeShapeType="1"/>
          </p:cNvSpPr>
          <p:nvPr/>
        </p:nvSpPr>
        <p:spPr bwMode="auto">
          <a:xfrm>
            <a:off x="368300" y="2863850"/>
            <a:ext cx="323850" cy="0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grpSp>
        <p:nvGrpSpPr>
          <p:cNvPr id="17471" name="Group 228"/>
          <p:cNvGrpSpPr/>
          <p:nvPr/>
        </p:nvGrpSpPr>
        <p:grpSpPr>
          <a:xfrm>
            <a:off x="7072313" y="5353050"/>
            <a:ext cx="2101850" cy="298450"/>
            <a:chOff x="5342" y="12750"/>
            <a:chExt cx="2299" cy="369"/>
          </a:xfrm>
        </p:grpSpPr>
        <p:grpSp>
          <p:nvGrpSpPr>
            <p:cNvPr id="17606" name="Group 229"/>
            <p:cNvGrpSpPr/>
            <p:nvPr/>
          </p:nvGrpSpPr>
          <p:grpSpPr>
            <a:xfrm>
              <a:off x="5342" y="12756"/>
              <a:ext cx="959" cy="360"/>
              <a:chOff x="4260" y="12570"/>
              <a:chExt cx="959" cy="360"/>
            </a:xfrm>
          </p:grpSpPr>
          <p:sp>
            <p:nvSpPr>
              <p:cNvPr id="17625" name="Line 230"/>
              <p:cNvSpPr>
                <a:spLocks noChangeShapeType="1"/>
              </p:cNvSpPr>
              <p:nvPr/>
            </p:nvSpPr>
            <p:spPr bwMode="auto">
              <a:xfrm>
                <a:off x="4260" y="12600"/>
                <a:ext cx="284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26" name="Oval 231"/>
              <p:cNvSpPr>
                <a:spLocks noChangeArrowheads="1"/>
              </p:cNvSpPr>
              <p:nvPr/>
            </p:nvSpPr>
            <p:spPr bwMode="auto">
              <a:xfrm>
                <a:off x="4545" y="12570"/>
                <a:ext cx="60" cy="6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627" name="Oval 232"/>
              <p:cNvSpPr>
                <a:spLocks noChangeArrowheads="1"/>
              </p:cNvSpPr>
              <p:nvPr/>
            </p:nvSpPr>
            <p:spPr bwMode="auto">
              <a:xfrm>
                <a:off x="4800" y="12735"/>
                <a:ext cx="60" cy="6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628" name="Line 233"/>
              <p:cNvSpPr>
                <a:spLocks noChangeShapeType="1"/>
              </p:cNvSpPr>
              <p:nvPr/>
            </p:nvSpPr>
            <p:spPr bwMode="auto">
              <a:xfrm>
                <a:off x="4590" y="12600"/>
                <a:ext cx="270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29" name="Line 234"/>
              <p:cNvSpPr>
                <a:spLocks noChangeShapeType="1"/>
              </p:cNvSpPr>
              <p:nvPr/>
            </p:nvSpPr>
            <p:spPr bwMode="auto">
              <a:xfrm>
                <a:off x="4590" y="12615"/>
                <a:ext cx="232" cy="13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prstDash val="dash"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30" name="Oval 235"/>
              <p:cNvSpPr>
                <a:spLocks noChangeArrowheads="1"/>
              </p:cNvSpPr>
              <p:nvPr/>
            </p:nvSpPr>
            <p:spPr bwMode="auto">
              <a:xfrm>
                <a:off x="4861" y="12570"/>
                <a:ext cx="60" cy="6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631" name="Line 236"/>
              <p:cNvSpPr>
                <a:spLocks noChangeShapeType="1"/>
              </p:cNvSpPr>
              <p:nvPr/>
            </p:nvSpPr>
            <p:spPr bwMode="auto">
              <a:xfrm>
                <a:off x="4935" y="12600"/>
                <a:ext cx="284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32" name="Line 237"/>
              <p:cNvSpPr>
                <a:spLocks noChangeShapeType="1"/>
              </p:cNvSpPr>
              <p:nvPr/>
            </p:nvSpPr>
            <p:spPr bwMode="auto">
              <a:xfrm flipH="1" flipV="1">
                <a:off x="4980" y="12675"/>
                <a:ext cx="0" cy="25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tailEnd type="triangle" w="sm" len="sm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607" name="Group 238"/>
            <p:cNvGrpSpPr/>
            <p:nvPr/>
          </p:nvGrpSpPr>
          <p:grpSpPr>
            <a:xfrm>
              <a:off x="6682" y="12750"/>
              <a:ext cx="959" cy="360"/>
              <a:chOff x="4260" y="12570"/>
              <a:chExt cx="959" cy="360"/>
            </a:xfrm>
          </p:grpSpPr>
          <p:sp>
            <p:nvSpPr>
              <p:cNvPr id="17617" name="Line 239"/>
              <p:cNvSpPr>
                <a:spLocks noChangeShapeType="1"/>
              </p:cNvSpPr>
              <p:nvPr/>
            </p:nvSpPr>
            <p:spPr bwMode="auto">
              <a:xfrm>
                <a:off x="4260" y="12600"/>
                <a:ext cx="284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18" name="Oval 240"/>
              <p:cNvSpPr>
                <a:spLocks noChangeArrowheads="1"/>
              </p:cNvSpPr>
              <p:nvPr/>
            </p:nvSpPr>
            <p:spPr bwMode="auto">
              <a:xfrm>
                <a:off x="4545" y="12570"/>
                <a:ext cx="60" cy="6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619" name="Oval 241"/>
              <p:cNvSpPr>
                <a:spLocks noChangeArrowheads="1"/>
              </p:cNvSpPr>
              <p:nvPr/>
            </p:nvSpPr>
            <p:spPr bwMode="auto">
              <a:xfrm>
                <a:off x="4800" y="12735"/>
                <a:ext cx="60" cy="6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620" name="Line 242"/>
              <p:cNvSpPr>
                <a:spLocks noChangeShapeType="1"/>
              </p:cNvSpPr>
              <p:nvPr/>
            </p:nvSpPr>
            <p:spPr bwMode="auto">
              <a:xfrm>
                <a:off x="4590" y="12600"/>
                <a:ext cx="270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21" name="Line 243"/>
              <p:cNvSpPr>
                <a:spLocks noChangeShapeType="1"/>
              </p:cNvSpPr>
              <p:nvPr/>
            </p:nvSpPr>
            <p:spPr bwMode="auto">
              <a:xfrm>
                <a:off x="4590" y="12615"/>
                <a:ext cx="232" cy="13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prstDash val="dash"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22" name="Oval 244"/>
              <p:cNvSpPr>
                <a:spLocks noChangeArrowheads="1"/>
              </p:cNvSpPr>
              <p:nvPr/>
            </p:nvSpPr>
            <p:spPr bwMode="auto">
              <a:xfrm>
                <a:off x="4861" y="12570"/>
                <a:ext cx="60" cy="6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623" name="Line 245"/>
              <p:cNvSpPr>
                <a:spLocks noChangeShapeType="1"/>
              </p:cNvSpPr>
              <p:nvPr/>
            </p:nvSpPr>
            <p:spPr bwMode="auto">
              <a:xfrm>
                <a:off x="4935" y="12600"/>
                <a:ext cx="284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24" name="Line 246"/>
              <p:cNvSpPr>
                <a:spLocks noChangeShapeType="1"/>
              </p:cNvSpPr>
              <p:nvPr/>
            </p:nvSpPr>
            <p:spPr bwMode="auto">
              <a:xfrm flipH="1" flipV="1">
                <a:off x="4980" y="12675"/>
                <a:ext cx="0" cy="25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tailEnd type="triangle" w="sm" len="sm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608" name="Group 247"/>
            <p:cNvGrpSpPr/>
            <p:nvPr/>
          </p:nvGrpSpPr>
          <p:grpSpPr>
            <a:xfrm>
              <a:off x="6026" y="12759"/>
              <a:ext cx="959" cy="360"/>
              <a:chOff x="4260" y="12570"/>
              <a:chExt cx="959" cy="360"/>
            </a:xfrm>
          </p:grpSpPr>
          <p:sp>
            <p:nvSpPr>
              <p:cNvPr id="17609" name="Line 248"/>
              <p:cNvSpPr>
                <a:spLocks noChangeShapeType="1"/>
              </p:cNvSpPr>
              <p:nvPr/>
            </p:nvSpPr>
            <p:spPr bwMode="auto">
              <a:xfrm>
                <a:off x="4260" y="12600"/>
                <a:ext cx="284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10" name="Oval 249"/>
              <p:cNvSpPr>
                <a:spLocks noChangeArrowheads="1"/>
              </p:cNvSpPr>
              <p:nvPr/>
            </p:nvSpPr>
            <p:spPr bwMode="auto">
              <a:xfrm>
                <a:off x="4545" y="12570"/>
                <a:ext cx="60" cy="6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611" name="Oval 250"/>
              <p:cNvSpPr>
                <a:spLocks noChangeArrowheads="1"/>
              </p:cNvSpPr>
              <p:nvPr/>
            </p:nvSpPr>
            <p:spPr bwMode="auto">
              <a:xfrm>
                <a:off x="4800" y="12735"/>
                <a:ext cx="60" cy="6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612" name="Line 251"/>
              <p:cNvSpPr>
                <a:spLocks noChangeShapeType="1"/>
              </p:cNvSpPr>
              <p:nvPr/>
            </p:nvSpPr>
            <p:spPr bwMode="auto">
              <a:xfrm>
                <a:off x="4590" y="12600"/>
                <a:ext cx="270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13" name="Line 252"/>
              <p:cNvSpPr>
                <a:spLocks noChangeShapeType="1"/>
              </p:cNvSpPr>
              <p:nvPr/>
            </p:nvSpPr>
            <p:spPr bwMode="auto">
              <a:xfrm>
                <a:off x="4590" y="12615"/>
                <a:ext cx="232" cy="13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prstDash val="dash"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14" name="Oval 253"/>
              <p:cNvSpPr>
                <a:spLocks noChangeArrowheads="1"/>
              </p:cNvSpPr>
              <p:nvPr/>
            </p:nvSpPr>
            <p:spPr bwMode="auto">
              <a:xfrm>
                <a:off x="4861" y="12570"/>
                <a:ext cx="60" cy="6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615" name="Line 254"/>
              <p:cNvSpPr>
                <a:spLocks noChangeShapeType="1"/>
              </p:cNvSpPr>
              <p:nvPr/>
            </p:nvSpPr>
            <p:spPr bwMode="auto">
              <a:xfrm>
                <a:off x="4935" y="12600"/>
                <a:ext cx="284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16" name="Line 255"/>
              <p:cNvSpPr>
                <a:spLocks noChangeShapeType="1"/>
              </p:cNvSpPr>
              <p:nvPr/>
            </p:nvSpPr>
            <p:spPr bwMode="auto">
              <a:xfrm flipH="1" flipV="1">
                <a:off x="4980" y="12675"/>
                <a:ext cx="0" cy="25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tailEnd type="triangle" w="sm" len="sm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472" name="Line 256"/>
          <p:cNvSpPr>
            <a:spLocks noChangeShapeType="1"/>
          </p:cNvSpPr>
          <p:nvPr/>
        </p:nvSpPr>
        <p:spPr bwMode="auto">
          <a:xfrm>
            <a:off x="6734175" y="5383213"/>
            <a:ext cx="471488" cy="0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73" name="Line 258"/>
          <p:cNvSpPr>
            <a:spLocks noChangeShapeType="1"/>
          </p:cNvSpPr>
          <p:nvPr/>
        </p:nvSpPr>
        <p:spPr bwMode="auto">
          <a:xfrm flipH="1">
            <a:off x="7286625" y="5180013"/>
            <a:ext cx="0" cy="814387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74" name="Line 259"/>
          <p:cNvSpPr>
            <a:spLocks noChangeShapeType="1"/>
          </p:cNvSpPr>
          <p:nvPr/>
        </p:nvSpPr>
        <p:spPr bwMode="auto">
          <a:xfrm flipH="1">
            <a:off x="7594600" y="5537200"/>
            <a:ext cx="0" cy="493713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75" name="Line 260"/>
          <p:cNvSpPr>
            <a:spLocks noChangeShapeType="1"/>
          </p:cNvSpPr>
          <p:nvPr/>
        </p:nvSpPr>
        <p:spPr bwMode="auto">
          <a:xfrm flipH="1">
            <a:off x="7929563" y="5168900"/>
            <a:ext cx="0" cy="814388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76" name="Line 261"/>
          <p:cNvSpPr>
            <a:spLocks noChangeShapeType="1"/>
          </p:cNvSpPr>
          <p:nvPr/>
        </p:nvSpPr>
        <p:spPr bwMode="auto">
          <a:xfrm flipH="1">
            <a:off x="8228013" y="5559425"/>
            <a:ext cx="0" cy="461963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77" name="Line 262"/>
          <p:cNvSpPr>
            <a:spLocks noChangeShapeType="1"/>
          </p:cNvSpPr>
          <p:nvPr/>
        </p:nvSpPr>
        <p:spPr bwMode="auto">
          <a:xfrm flipH="1">
            <a:off x="8501063" y="5168900"/>
            <a:ext cx="0" cy="814388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78" name="Line 263"/>
          <p:cNvSpPr>
            <a:spLocks noChangeShapeType="1"/>
          </p:cNvSpPr>
          <p:nvPr/>
        </p:nvSpPr>
        <p:spPr bwMode="auto">
          <a:xfrm flipH="1">
            <a:off x="8786813" y="5546725"/>
            <a:ext cx="0" cy="484188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79" name="Line 264"/>
          <p:cNvSpPr>
            <a:spLocks noChangeShapeType="1"/>
          </p:cNvSpPr>
          <p:nvPr/>
        </p:nvSpPr>
        <p:spPr bwMode="auto">
          <a:xfrm flipH="1">
            <a:off x="5929313" y="5775325"/>
            <a:ext cx="0" cy="406400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80" name="Line 265"/>
          <p:cNvSpPr>
            <a:spLocks noChangeShapeType="1"/>
          </p:cNvSpPr>
          <p:nvPr/>
        </p:nvSpPr>
        <p:spPr bwMode="auto">
          <a:xfrm flipH="1">
            <a:off x="5046663" y="5753100"/>
            <a:ext cx="0" cy="452438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81" name="Oval 266"/>
          <p:cNvSpPr>
            <a:spLocks noChangeArrowheads="1"/>
          </p:cNvSpPr>
          <p:nvPr/>
        </p:nvSpPr>
        <p:spPr bwMode="auto">
          <a:xfrm>
            <a:off x="5308600" y="6043613"/>
            <a:ext cx="323850" cy="323850"/>
          </a:xfrm>
          <a:prstGeom prst="ellipse">
            <a:avLst/>
          </a:prstGeom>
          <a:solidFill>
            <a:srgbClr val="FFFFFF"/>
          </a:solidFill>
          <a:ln w="9525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>
              <a:latin typeface="Calibri" pitchFamily="34" charset="0"/>
            </a:endParaRPr>
          </a:p>
        </p:txBody>
      </p:sp>
      <p:sp>
        <p:nvSpPr>
          <p:cNvPr id="17482" name="Line 267"/>
          <p:cNvSpPr>
            <a:spLocks noChangeShapeType="1"/>
          </p:cNvSpPr>
          <p:nvPr/>
        </p:nvSpPr>
        <p:spPr bwMode="auto">
          <a:xfrm>
            <a:off x="5059363" y="6183313"/>
            <a:ext cx="238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83" name="Line 268"/>
          <p:cNvSpPr>
            <a:spLocks noChangeShapeType="1"/>
          </p:cNvSpPr>
          <p:nvPr/>
        </p:nvSpPr>
        <p:spPr bwMode="auto">
          <a:xfrm>
            <a:off x="5083175" y="6183313"/>
            <a:ext cx="234950" cy="0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84" name="Line 269"/>
          <p:cNvSpPr>
            <a:spLocks noChangeShapeType="1"/>
          </p:cNvSpPr>
          <p:nvPr/>
        </p:nvSpPr>
        <p:spPr bwMode="auto">
          <a:xfrm>
            <a:off x="5667375" y="6173788"/>
            <a:ext cx="236538" cy="0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17485" name="Text Box 270"/>
          <p:cNvSpPr txBox="1">
            <a:spLocks noChangeArrowheads="1"/>
          </p:cNvSpPr>
          <p:nvPr/>
        </p:nvSpPr>
        <p:spPr bwMode="auto">
          <a:xfrm>
            <a:off x="1974850" y="560388"/>
            <a:ext cx="2166938" cy="3286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algn="just"/>
            <a:r>
              <a:rPr lang="en-US" altLang="zh-CN" sz="1600" b="1">
                <a:solidFill>
                  <a:srgbClr val="0000B2"/>
                </a:solidFill>
                <a:latin typeface="方正姚体" pitchFamily="2" charset="-122"/>
                <a:ea typeface="方正姚体" pitchFamily="2" charset="-122"/>
              </a:rPr>
              <a:t>1FBJ    2FBJ    NFBJ</a:t>
            </a:r>
          </a:p>
        </p:txBody>
      </p:sp>
      <p:sp>
        <p:nvSpPr>
          <p:cNvPr id="17486" name="Text Box 271"/>
          <p:cNvSpPr txBox="1">
            <a:spLocks noChangeArrowheads="1"/>
          </p:cNvSpPr>
          <p:nvPr/>
        </p:nvSpPr>
        <p:spPr bwMode="auto">
          <a:xfrm>
            <a:off x="2046288" y="846138"/>
            <a:ext cx="1785937" cy="3111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algn="just"/>
            <a:r>
              <a:rPr lang="en-US" altLang="zh-CN" sz="1400" b="1">
                <a:solidFill>
                  <a:srgbClr val="FF3399"/>
                </a:solidFill>
                <a:latin typeface="方正姚体" pitchFamily="2" charset="-122"/>
                <a:ea typeface="方正姚体" pitchFamily="2" charset="-122"/>
              </a:rPr>
              <a:t>3           3           3</a:t>
            </a:r>
          </a:p>
        </p:txBody>
      </p:sp>
      <p:sp>
        <p:nvSpPr>
          <p:cNvPr id="17488" name="Oval 76"/>
          <p:cNvSpPr>
            <a:spLocks noChangeArrowheads="1"/>
          </p:cNvSpPr>
          <p:nvPr/>
        </p:nvSpPr>
        <p:spPr bwMode="auto">
          <a:xfrm>
            <a:off x="4117975" y="846138"/>
            <a:ext cx="46038" cy="46037"/>
          </a:xfrm>
          <a:prstGeom prst="ellipse">
            <a:avLst/>
          </a:prstGeom>
          <a:solidFill>
            <a:schemeClr val="tx1"/>
          </a:solidFill>
          <a:ln w="9525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>
              <a:latin typeface="Calibri" pitchFamily="34" charset="0"/>
            </a:endParaRPr>
          </a:p>
        </p:txBody>
      </p:sp>
      <p:cxnSp>
        <p:nvCxnSpPr>
          <p:cNvPr id="283" name="直接连接符 282"/>
          <p:cNvCxnSpPr/>
          <p:nvPr/>
        </p:nvCxnSpPr>
        <p:spPr>
          <a:xfrm rot="16200000" flipH="1">
            <a:off x="3501231" y="1089819"/>
            <a:ext cx="13493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490" name="组合 360"/>
          <p:cNvGrpSpPr/>
          <p:nvPr/>
        </p:nvGrpSpPr>
        <p:grpSpPr>
          <a:xfrm>
            <a:off x="2170113" y="839788"/>
            <a:ext cx="1538287" cy="295275"/>
            <a:chOff x="2052883" y="994262"/>
            <a:chExt cx="1537772" cy="294079"/>
          </a:xfrm>
        </p:grpSpPr>
        <p:grpSp>
          <p:nvGrpSpPr>
            <p:cNvPr id="17583" name="组合 291"/>
            <p:cNvGrpSpPr/>
            <p:nvPr/>
          </p:nvGrpSpPr>
          <p:grpSpPr>
            <a:xfrm>
              <a:off x="3214678" y="996743"/>
              <a:ext cx="375977" cy="291598"/>
              <a:chOff x="2668893" y="996743"/>
              <a:chExt cx="375977" cy="291598"/>
            </a:xfrm>
          </p:grpSpPr>
          <p:sp>
            <p:nvSpPr>
              <p:cNvPr id="17600" name="Oval 72"/>
              <p:cNvSpPr>
                <a:spLocks noChangeArrowheads="1"/>
              </p:cNvSpPr>
              <p:nvPr/>
            </p:nvSpPr>
            <p:spPr bwMode="auto">
              <a:xfrm flipH="1">
                <a:off x="2668893" y="996743"/>
                <a:ext cx="45719" cy="45719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601" name="Oval 73"/>
              <p:cNvSpPr>
                <a:spLocks noChangeArrowheads="1"/>
              </p:cNvSpPr>
              <p:nvPr/>
            </p:nvSpPr>
            <p:spPr bwMode="auto">
              <a:xfrm flipH="1">
                <a:off x="2883207" y="1130392"/>
                <a:ext cx="45719" cy="45719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602" name="Line 74"/>
              <p:cNvSpPr>
                <a:spLocks noChangeShapeType="1"/>
              </p:cNvSpPr>
              <p:nvPr/>
            </p:nvSpPr>
            <p:spPr bwMode="auto">
              <a:xfrm>
                <a:off x="2714612" y="1021043"/>
                <a:ext cx="246856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03" name="Oval 76"/>
              <p:cNvSpPr>
                <a:spLocks noChangeArrowheads="1"/>
              </p:cNvSpPr>
              <p:nvPr/>
            </p:nvSpPr>
            <p:spPr bwMode="auto">
              <a:xfrm flipH="1">
                <a:off x="2954645" y="996743"/>
                <a:ext cx="45719" cy="45719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604" name="Line 78"/>
              <p:cNvSpPr>
                <a:spLocks noChangeShapeType="1"/>
              </p:cNvSpPr>
              <p:nvPr/>
            </p:nvSpPr>
            <p:spPr bwMode="auto">
              <a:xfrm flipH="1" flipV="1">
                <a:off x="3044870" y="1081792"/>
                <a:ext cx="0" cy="20654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tailEnd type="triangle" w="sm" len="sm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直接连接符 290"/>
              <p:cNvCxnSpPr>
                <a:stCxn id="17600" idx="3"/>
                <a:endCxn id="17601" idx="7"/>
              </p:cNvCxnSpPr>
              <p:nvPr/>
            </p:nvCxnSpPr>
            <p:spPr>
              <a:xfrm rot="16200000" flipH="1">
                <a:off x="2748296" y="997087"/>
                <a:ext cx="101188" cy="180914"/>
              </a:xfrm>
              <a:prstGeom prst="line">
                <a:avLst/>
              </a:prstGeom>
              <a:ln w="9525"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7584" name="组合 292"/>
            <p:cNvGrpSpPr/>
            <p:nvPr/>
          </p:nvGrpSpPr>
          <p:grpSpPr>
            <a:xfrm>
              <a:off x="2052883" y="994262"/>
              <a:ext cx="375977" cy="291598"/>
              <a:chOff x="2668893" y="996743"/>
              <a:chExt cx="375977" cy="291598"/>
            </a:xfrm>
          </p:grpSpPr>
          <p:sp>
            <p:nvSpPr>
              <p:cNvPr id="17594" name="Oval 72"/>
              <p:cNvSpPr>
                <a:spLocks noChangeArrowheads="1"/>
              </p:cNvSpPr>
              <p:nvPr/>
            </p:nvSpPr>
            <p:spPr bwMode="auto">
              <a:xfrm flipH="1">
                <a:off x="2668893" y="996743"/>
                <a:ext cx="45719" cy="45719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595" name="Oval 73"/>
              <p:cNvSpPr>
                <a:spLocks noChangeArrowheads="1"/>
              </p:cNvSpPr>
              <p:nvPr/>
            </p:nvSpPr>
            <p:spPr bwMode="auto">
              <a:xfrm flipH="1">
                <a:off x="2883207" y="1130392"/>
                <a:ext cx="45719" cy="45719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596" name="Line 74"/>
              <p:cNvSpPr>
                <a:spLocks noChangeShapeType="1"/>
              </p:cNvSpPr>
              <p:nvPr/>
            </p:nvSpPr>
            <p:spPr bwMode="auto">
              <a:xfrm>
                <a:off x="2714612" y="1021043"/>
                <a:ext cx="246856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97" name="Oval 76"/>
              <p:cNvSpPr>
                <a:spLocks noChangeArrowheads="1"/>
              </p:cNvSpPr>
              <p:nvPr/>
            </p:nvSpPr>
            <p:spPr bwMode="auto">
              <a:xfrm flipH="1">
                <a:off x="2954645" y="996743"/>
                <a:ext cx="45719" cy="45719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598" name="Line 78"/>
              <p:cNvSpPr>
                <a:spLocks noChangeShapeType="1"/>
              </p:cNvSpPr>
              <p:nvPr/>
            </p:nvSpPr>
            <p:spPr bwMode="auto">
              <a:xfrm flipH="1" flipV="1">
                <a:off x="3044870" y="1081792"/>
                <a:ext cx="0" cy="20654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tailEnd type="triangle" w="sm" len="sm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直接连接符 298"/>
              <p:cNvCxnSpPr>
                <a:stCxn id="17594" idx="3"/>
                <a:endCxn id="17595" idx="7"/>
              </p:cNvCxnSpPr>
              <p:nvPr/>
            </p:nvCxnSpPr>
            <p:spPr>
              <a:xfrm rot="16200000" flipH="1">
                <a:off x="2748430" y="996406"/>
                <a:ext cx="101188" cy="180914"/>
              </a:xfrm>
              <a:prstGeom prst="line">
                <a:avLst/>
              </a:prstGeom>
              <a:ln w="9525"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01" name="直接连接符 300"/>
            <p:cNvCxnSpPr>
              <a:stCxn id="17597" idx="2"/>
              <a:endCxn id="17588" idx="6"/>
            </p:cNvCxnSpPr>
            <p:nvPr/>
          </p:nvCxnSpPr>
          <p:spPr>
            <a:xfrm>
              <a:off x="2384559" y="1016397"/>
              <a:ext cx="258676" cy="1581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7586" name="组合 304"/>
            <p:cNvGrpSpPr/>
            <p:nvPr/>
          </p:nvGrpSpPr>
          <p:grpSpPr>
            <a:xfrm>
              <a:off x="2643174" y="994262"/>
              <a:ext cx="375977" cy="291598"/>
              <a:chOff x="2668893" y="996743"/>
              <a:chExt cx="375977" cy="291598"/>
            </a:xfrm>
          </p:grpSpPr>
          <p:sp>
            <p:nvSpPr>
              <p:cNvPr id="17588" name="Oval 72"/>
              <p:cNvSpPr>
                <a:spLocks noChangeArrowheads="1"/>
              </p:cNvSpPr>
              <p:nvPr/>
            </p:nvSpPr>
            <p:spPr bwMode="auto">
              <a:xfrm flipH="1">
                <a:off x="2668893" y="996743"/>
                <a:ext cx="45719" cy="45719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589" name="Oval 73"/>
              <p:cNvSpPr>
                <a:spLocks noChangeArrowheads="1"/>
              </p:cNvSpPr>
              <p:nvPr/>
            </p:nvSpPr>
            <p:spPr bwMode="auto">
              <a:xfrm flipH="1">
                <a:off x="2883207" y="1130392"/>
                <a:ext cx="45719" cy="45719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590" name="Line 74"/>
              <p:cNvSpPr>
                <a:spLocks noChangeShapeType="1"/>
              </p:cNvSpPr>
              <p:nvPr/>
            </p:nvSpPr>
            <p:spPr bwMode="auto">
              <a:xfrm>
                <a:off x="2714612" y="1021043"/>
                <a:ext cx="246856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91" name="Oval 76"/>
              <p:cNvSpPr>
                <a:spLocks noChangeArrowheads="1"/>
              </p:cNvSpPr>
              <p:nvPr/>
            </p:nvSpPr>
            <p:spPr bwMode="auto">
              <a:xfrm flipH="1">
                <a:off x="2954645" y="996743"/>
                <a:ext cx="45719" cy="45719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592" name="Line 78"/>
              <p:cNvSpPr>
                <a:spLocks noChangeShapeType="1"/>
              </p:cNvSpPr>
              <p:nvPr/>
            </p:nvSpPr>
            <p:spPr bwMode="auto">
              <a:xfrm flipH="1" flipV="1">
                <a:off x="3044870" y="1081792"/>
                <a:ext cx="0" cy="20654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tailEnd type="triangle" w="sm" len="sm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直接连接符 310"/>
              <p:cNvCxnSpPr>
                <a:stCxn id="17588" idx="3"/>
                <a:endCxn id="17589" idx="7"/>
              </p:cNvCxnSpPr>
              <p:nvPr/>
            </p:nvCxnSpPr>
            <p:spPr>
              <a:xfrm rot="16200000" flipH="1">
                <a:off x="2748491" y="996406"/>
                <a:ext cx="101188" cy="180914"/>
              </a:xfrm>
              <a:prstGeom prst="line">
                <a:avLst/>
              </a:prstGeom>
              <a:ln w="9525"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14" name="直接连接符 313"/>
            <p:cNvCxnSpPr>
              <a:stCxn id="17591" idx="2"/>
              <a:endCxn id="17600" idx="6"/>
            </p:cNvCxnSpPr>
            <p:nvPr/>
          </p:nvCxnSpPr>
          <p:spPr>
            <a:xfrm>
              <a:off x="2974911" y="1016397"/>
              <a:ext cx="239633" cy="3162"/>
            </a:xfrm>
            <a:prstGeom prst="line">
              <a:avLst/>
            </a:prstGeom>
            <a:ln w="9525">
              <a:solidFill>
                <a:schemeClr val="tx1"/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17" name="直接连接符 316"/>
          <p:cNvCxnSpPr>
            <a:stCxn id="17595" idx="4"/>
            <a:endCxn id="17433" idx="0"/>
          </p:cNvCxnSpPr>
          <p:nvPr/>
        </p:nvCxnSpPr>
        <p:spPr>
          <a:xfrm>
            <a:off x="2406650" y="1019175"/>
            <a:ext cx="4763" cy="3079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1" name="直接连接符 320"/>
          <p:cNvCxnSpPr/>
          <p:nvPr/>
        </p:nvCxnSpPr>
        <p:spPr>
          <a:xfrm rot="16200000" flipH="1">
            <a:off x="2869406" y="1146969"/>
            <a:ext cx="25558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7" name="直接连接符 326"/>
          <p:cNvCxnSpPr/>
          <p:nvPr/>
        </p:nvCxnSpPr>
        <p:spPr>
          <a:xfrm rot="5400000" flipH="1" flipV="1">
            <a:off x="3855244" y="872332"/>
            <a:ext cx="1587" cy="5715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6" name="直接连接符 335"/>
          <p:cNvCxnSpPr>
            <a:stCxn id="17488" idx="4"/>
          </p:cNvCxnSpPr>
          <p:nvPr/>
        </p:nvCxnSpPr>
        <p:spPr>
          <a:xfrm rot="5400000">
            <a:off x="4007644" y="1024731"/>
            <a:ext cx="266700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2" name="直接连接符 341"/>
          <p:cNvCxnSpPr/>
          <p:nvPr/>
        </p:nvCxnSpPr>
        <p:spPr>
          <a:xfrm>
            <a:off x="3635375" y="863600"/>
            <a:ext cx="252095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5" name="直接连接符 344"/>
          <p:cNvCxnSpPr/>
          <p:nvPr/>
        </p:nvCxnSpPr>
        <p:spPr>
          <a:xfrm rot="16200000" flipH="1">
            <a:off x="5179219" y="1823244"/>
            <a:ext cx="1955800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97" name="Oval 76"/>
          <p:cNvSpPr>
            <a:spLocks noChangeArrowheads="1"/>
          </p:cNvSpPr>
          <p:nvPr/>
        </p:nvSpPr>
        <p:spPr bwMode="auto">
          <a:xfrm>
            <a:off x="6130925" y="2800350"/>
            <a:ext cx="46038" cy="46038"/>
          </a:xfrm>
          <a:prstGeom prst="ellipse">
            <a:avLst/>
          </a:prstGeom>
          <a:solidFill>
            <a:schemeClr val="tx1"/>
          </a:solidFill>
          <a:ln w="9525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>
              <a:latin typeface="Calibri" pitchFamily="34" charset="0"/>
            </a:endParaRPr>
          </a:p>
        </p:txBody>
      </p:sp>
      <p:cxnSp>
        <p:nvCxnSpPr>
          <p:cNvPr id="364" name="直接连接符 363"/>
          <p:cNvCxnSpPr>
            <a:endCxn id="17451" idx="0"/>
          </p:cNvCxnSpPr>
          <p:nvPr/>
        </p:nvCxnSpPr>
        <p:spPr>
          <a:xfrm rot="10800000" flipV="1">
            <a:off x="381000" y="863600"/>
            <a:ext cx="1789113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499" name="组合 365"/>
          <p:cNvGrpSpPr/>
          <p:nvPr/>
        </p:nvGrpSpPr>
        <p:grpSpPr>
          <a:xfrm>
            <a:off x="2189163" y="1631950"/>
            <a:ext cx="1536700" cy="293688"/>
            <a:chOff x="2052883" y="994262"/>
            <a:chExt cx="1537772" cy="294079"/>
          </a:xfrm>
        </p:grpSpPr>
        <p:grpSp>
          <p:nvGrpSpPr>
            <p:cNvPr id="17560" name="组合 366"/>
            <p:cNvGrpSpPr/>
            <p:nvPr/>
          </p:nvGrpSpPr>
          <p:grpSpPr>
            <a:xfrm>
              <a:off x="3214678" y="996743"/>
              <a:ext cx="375977" cy="291598"/>
              <a:chOff x="2668893" y="996743"/>
              <a:chExt cx="375977" cy="291598"/>
            </a:xfrm>
          </p:grpSpPr>
          <p:sp>
            <p:nvSpPr>
              <p:cNvPr id="17577" name="Oval 72"/>
              <p:cNvSpPr>
                <a:spLocks noChangeArrowheads="1"/>
              </p:cNvSpPr>
              <p:nvPr/>
            </p:nvSpPr>
            <p:spPr bwMode="auto">
              <a:xfrm flipH="1">
                <a:off x="2668893" y="996743"/>
                <a:ext cx="45719" cy="45719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578" name="Oval 73"/>
              <p:cNvSpPr>
                <a:spLocks noChangeArrowheads="1"/>
              </p:cNvSpPr>
              <p:nvPr/>
            </p:nvSpPr>
            <p:spPr bwMode="auto">
              <a:xfrm flipH="1">
                <a:off x="2883207" y="1130392"/>
                <a:ext cx="45719" cy="45719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579" name="Line 74"/>
              <p:cNvSpPr>
                <a:spLocks noChangeShapeType="1"/>
              </p:cNvSpPr>
              <p:nvPr/>
            </p:nvSpPr>
            <p:spPr bwMode="auto">
              <a:xfrm>
                <a:off x="2714612" y="1021043"/>
                <a:ext cx="246856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80" name="Oval 76"/>
              <p:cNvSpPr>
                <a:spLocks noChangeArrowheads="1"/>
              </p:cNvSpPr>
              <p:nvPr/>
            </p:nvSpPr>
            <p:spPr bwMode="auto">
              <a:xfrm flipH="1">
                <a:off x="2954645" y="996743"/>
                <a:ext cx="45719" cy="45719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581" name="Line 78"/>
              <p:cNvSpPr>
                <a:spLocks noChangeShapeType="1"/>
              </p:cNvSpPr>
              <p:nvPr/>
            </p:nvSpPr>
            <p:spPr bwMode="auto">
              <a:xfrm flipH="1" flipV="1">
                <a:off x="3044870" y="1081792"/>
                <a:ext cx="0" cy="20654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tailEnd type="triangle" w="sm" len="sm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9" name="直接连接符 388"/>
              <p:cNvCxnSpPr>
                <a:stCxn id="17577" idx="3"/>
                <a:endCxn id="17578" idx="7"/>
              </p:cNvCxnSpPr>
              <p:nvPr/>
            </p:nvCxnSpPr>
            <p:spPr>
              <a:xfrm rot="16200000" flipH="1">
                <a:off x="2747769" y="995908"/>
                <a:ext cx="101735" cy="181101"/>
              </a:xfrm>
              <a:prstGeom prst="line">
                <a:avLst/>
              </a:prstGeom>
              <a:ln w="9525"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7561" name="组合 367"/>
            <p:cNvGrpSpPr/>
            <p:nvPr/>
          </p:nvGrpSpPr>
          <p:grpSpPr>
            <a:xfrm>
              <a:off x="2052883" y="994262"/>
              <a:ext cx="375977" cy="291598"/>
              <a:chOff x="2668893" y="996743"/>
              <a:chExt cx="375977" cy="291598"/>
            </a:xfrm>
          </p:grpSpPr>
          <p:sp>
            <p:nvSpPr>
              <p:cNvPr id="17571" name="Oval 72"/>
              <p:cNvSpPr>
                <a:spLocks noChangeArrowheads="1"/>
              </p:cNvSpPr>
              <p:nvPr/>
            </p:nvSpPr>
            <p:spPr bwMode="auto">
              <a:xfrm flipH="1">
                <a:off x="2668893" y="996743"/>
                <a:ext cx="45719" cy="45719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572" name="Oval 73"/>
              <p:cNvSpPr>
                <a:spLocks noChangeArrowheads="1"/>
              </p:cNvSpPr>
              <p:nvPr/>
            </p:nvSpPr>
            <p:spPr bwMode="auto">
              <a:xfrm flipH="1">
                <a:off x="2883207" y="1130392"/>
                <a:ext cx="45719" cy="45719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573" name="Line 74"/>
              <p:cNvSpPr>
                <a:spLocks noChangeShapeType="1"/>
              </p:cNvSpPr>
              <p:nvPr/>
            </p:nvSpPr>
            <p:spPr bwMode="auto">
              <a:xfrm>
                <a:off x="2714612" y="1021043"/>
                <a:ext cx="246856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74" name="Oval 76"/>
              <p:cNvSpPr>
                <a:spLocks noChangeArrowheads="1"/>
              </p:cNvSpPr>
              <p:nvPr/>
            </p:nvSpPr>
            <p:spPr bwMode="auto">
              <a:xfrm flipH="1">
                <a:off x="2954645" y="996743"/>
                <a:ext cx="45719" cy="45719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575" name="Line 78"/>
              <p:cNvSpPr>
                <a:spLocks noChangeShapeType="1"/>
              </p:cNvSpPr>
              <p:nvPr/>
            </p:nvSpPr>
            <p:spPr bwMode="auto">
              <a:xfrm flipH="1" flipV="1">
                <a:off x="3044870" y="1081792"/>
                <a:ext cx="0" cy="20654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tailEnd type="triangle" w="sm" len="sm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3" name="直接连接符 382"/>
              <p:cNvCxnSpPr>
                <a:stCxn id="17571" idx="3"/>
                <a:endCxn id="17572" idx="7"/>
              </p:cNvCxnSpPr>
              <p:nvPr/>
            </p:nvCxnSpPr>
            <p:spPr>
              <a:xfrm rot="16200000" flipH="1">
                <a:off x="2748291" y="995210"/>
                <a:ext cx="101735" cy="181101"/>
              </a:xfrm>
              <a:prstGeom prst="line">
                <a:avLst/>
              </a:prstGeom>
              <a:ln w="9525"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69" name="直接连接符 368"/>
            <p:cNvCxnSpPr>
              <a:stCxn id="17574" idx="2"/>
              <a:endCxn id="17565" idx="6"/>
            </p:cNvCxnSpPr>
            <p:nvPr/>
          </p:nvCxnSpPr>
          <p:spPr>
            <a:xfrm>
              <a:off x="2384901" y="1016517"/>
              <a:ext cx="258944" cy="159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7563" name="组合 369"/>
            <p:cNvGrpSpPr/>
            <p:nvPr/>
          </p:nvGrpSpPr>
          <p:grpSpPr>
            <a:xfrm>
              <a:off x="2643174" y="994262"/>
              <a:ext cx="375977" cy="291598"/>
              <a:chOff x="2668893" y="996743"/>
              <a:chExt cx="375977" cy="291598"/>
            </a:xfrm>
          </p:grpSpPr>
          <p:sp>
            <p:nvSpPr>
              <p:cNvPr id="17565" name="Oval 72"/>
              <p:cNvSpPr>
                <a:spLocks noChangeArrowheads="1"/>
              </p:cNvSpPr>
              <p:nvPr/>
            </p:nvSpPr>
            <p:spPr bwMode="auto">
              <a:xfrm flipH="1">
                <a:off x="2668893" y="996743"/>
                <a:ext cx="45719" cy="45719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566" name="Oval 73"/>
              <p:cNvSpPr>
                <a:spLocks noChangeArrowheads="1"/>
              </p:cNvSpPr>
              <p:nvPr/>
            </p:nvSpPr>
            <p:spPr bwMode="auto">
              <a:xfrm flipH="1">
                <a:off x="2883207" y="1130392"/>
                <a:ext cx="45719" cy="45719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567" name="Line 74"/>
              <p:cNvSpPr>
                <a:spLocks noChangeShapeType="1"/>
              </p:cNvSpPr>
              <p:nvPr/>
            </p:nvSpPr>
            <p:spPr bwMode="auto">
              <a:xfrm>
                <a:off x="2714612" y="1021043"/>
                <a:ext cx="246856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68" name="Oval 76"/>
              <p:cNvSpPr>
                <a:spLocks noChangeArrowheads="1"/>
              </p:cNvSpPr>
              <p:nvPr/>
            </p:nvSpPr>
            <p:spPr bwMode="auto">
              <a:xfrm flipH="1">
                <a:off x="2954645" y="996743"/>
                <a:ext cx="45719" cy="45719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>
                  <a:latin typeface="Calibri" pitchFamily="34" charset="0"/>
                </a:endParaRPr>
              </a:p>
            </p:txBody>
          </p:sp>
          <p:sp>
            <p:nvSpPr>
              <p:cNvPr id="17569" name="Line 78"/>
              <p:cNvSpPr>
                <a:spLocks noChangeShapeType="1"/>
              </p:cNvSpPr>
              <p:nvPr/>
            </p:nvSpPr>
            <p:spPr bwMode="auto">
              <a:xfrm flipH="1" flipV="1">
                <a:off x="3044870" y="1081792"/>
                <a:ext cx="0" cy="20654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tailEnd type="triangle" w="sm" len="sm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等线"/>
                    <a:cs typeface="等线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7" name="直接连接符 376"/>
              <p:cNvCxnSpPr>
                <a:stCxn id="17565" idx="3"/>
                <a:endCxn id="17566" idx="7"/>
              </p:cNvCxnSpPr>
              <p:nvPr/>
            </p:nvCxnSpPr>
            <p:spPr>
              <a:xfrm rot="16200000" flipH="1">
                <a:off x="2748167" y="994417"/>
                <a:ext cx="101735" cy="182689"/>
              </a:xfrm>
              <a:prstGeom prst="line">
                <a:avLst/>
              </a:prstGeom>
              <a:ln w="9525"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71" name="直接连接符 370"/>
            <p:cNvCxnSpPr>
              <a:stCxn id="17568" idx="2"/>
              <a:endCxn id="17577" idx="6"/>
            </p:cNvCxnSpPr>
            <p:nvPr/>
          </p:nvCxnSpPr>
          <p:spPr>
            <a:xfrm>
              <a:off x="2974275" y="1016517"/>
              <a:ext cx="239879" cy="3179"/>
            </a:xfrm>
            <a:prstGeom prst="line">
              <a:avLst/>
            </a:prstGeom>
            <a:ln w="9525">
              <a:solidFill>
                <a:schemeClr val="tx1"/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90" name="直接连接符 389"/>
          <p:cNvCxnSpPr>
            <a:endCxn id="17501" idx="6"/>
          </p:cNvCxnSpPr>
          <p:nvPr/>
        </p:nvCxnSpPr>
        <p:spPr>
          <a:xfrm rot="10800000">
            <a:off x="403225" y="1654175"/>
            <a:ext cx="1785938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501" name="Oval 76"/>
          <p:cNvSpPr>
            <a:spLocks noChangeArrowheads="1"/>
          </p:cNvSpPr>
          <p:nvPr/>
        </p:nvSpPr>
        <p:spPr bwMode="auto">
          <a:xfrm>
            <a:off x="357188" y="1631950"/>
            <a:ext cx="46037" cy="46038"/>
          </a:xfrm>
          <a:prstGeom prst="ellipse">
            <a:avLst/>
          </a:prstGeom>
          <a:solidFill>
            <a:schemeClr val="tx1"/>
          </a:solidFill>
          <a:ln w="9525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>
              <a:latin typeface="Calibri" pitchFamily="34" charset="0"/>
            </a:endParaRPr>
          </a:p>
        </p:txBody>
      </p:sp>
      <p:sp>
        <p:nvSpPr>
          <p:cNvPr id="17502" name="Oval 76"/>
          <p:cNvSpPr>
            <a:spLocks noChangeArrowheads="1"/>
          </p:cNvSpPr>
          <p:nvPr/>
        </p:nvSpPr>
        <p:spPr bwMode="auto">
          <a:xfrm>
            <a:off x="2974975" y="1274763"/>
            <a:ext cx="46038" cy="46037"/>
          </a:xfrm>
          <a:prstGeom prst="ellipse">
            <a:avLst/>
          </a:prstGeom>
          <a:solidFill>
            <a:schemeClr val="tx1"/>
          </a:solidFill>
          <a:ln w="9525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>
              <a:latin typeface="Calibri" pitchFamily="34" charset="0"/>
            </a:endParaRPr>
          </a:p>
        </p:txBody>
      </p:sp>
      <p:cxnSp>
        <p:nvCxnSpPr>
          <p:cNvPr id="395" name="直接连接符 394"/>
          <p:cNvCxnSpPr/>
          <p:nvPr/>
        </p:nvCxnSpPr>
        <p:spPr>
          <a:xfrm rot="16200000" flipH="1">
            <a:off x="2632075" y="2195513"/>
            <a:ext cx="774700" cy="635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6" name="直接连接符 405"/>
          <p:cNvCxnSpPr/>
          <p:nvPr/>
        </p:nvCxnSpPr>
        <p:spPr>
          <a:xfrm rot="5400000" flipH="1" flipV="1">
            <a:off x="3879850" y="1706563"/>
            <a:ext cx="1587" cy="176053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1" name="直接连接符 410"/>
          <p:cNvCxnSpPr/>
          <p:nvPr/>
        </p:nvCxnSpPr>
        <p:spPr>
          <a:xfrm rot="16200000" flipH="1">
            <a:off x="2288381" y="1948657"/>
            <a:ext cx="274637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5" name="直接连接符 414"/>
          <p:cNvCxnSpPr/>
          <p:nvPr/>
        </p:nvCxnSpPr>
        <p:spPr>
          <a:xfrm flipV="1">
            <a:off x="2424113" y="2085975"/>
            <a:ext cx="295275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507" name="Oval 76"/>
          <p:cNvSpPr>
            <a:spLocks noChangeArrowheads="1"/>
          </p:cNvSpPr>
          <p:nvPr/>
        </p:nvSpPr>
        <p:spPr bwMode="auto">
          <a:xfrm>
            <a:off x="3571875" y="2060575"/>
            <a:ext cx="46038" cy="46038"/>
          </a:xfrm>
          <a:prstGeom prst="ellipse">
            <a:avLst/>
          </a:prstGeom>
          <a:solidFill>
            <a:schemeClr val="tx1"/>
          </a:solidFill>
          <a:ln w="9525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>
              <a:latin typeface="Calibri" pitchFamily="34" charset="0"/>
            </a:endParaRPr>
          </a:p>
        </p:txBody>
      </p:sp>
      <p:sp>
        <p:nvSpPr>
          <p:cNvPr id="17508" name="Text Box 270"/>
          <p:cNvSpPr txBox="1">
            <a:spLocks noChangeArrowheads="1"/>
          </p:cNvSpPr>
          <p:nvPr/>
        </p:nvSpPr>
        <p:spPr bwMode="auto">
          <a:xfrm>
            <a:off x="1974850" y="1346200"/>
            <a:ext cx="2166938" cy="3286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algn="just"/>
            <a:r>
              <a:rPr lang="en-US" altLang="zh-CN" sz="1600" b="1">
                <a:solidFill>
                  <a:srgbClr val="0000B2"/>
                </a:solidFill>
                <a:latin typeface="方正姚体" pitchFamily="2" charset="-122"/>
                <a:ea typeface="方正姚体" pitchFamily="2" charset="-122"/>
              </a:rPr>
              <a:t>1FBJ    2FBJ    NFBJ</a:t>
            </a:r>
          </a:p>
        </p:txBody>
      </p:sp>
      <p:sp>
        <p:nvSpPr>
          <p:cNvPr id="17509" name="Text Box 271"/>
          <p:cNvSpPr txBox="1">
            <a:spLocks noChangeArrowheads="1"/>
          </p:cNvSpPr>
          <p:nvPr/>
        </p:nvSpPr>
        <p:spPr bwMode="auto">
          <a:xfrm>
            <a:off x="2046288" y="1631950"/>
            <a:ext cx="1785937" cy="3111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algn="just"/>
            <a:r>
              <a:rPr lang="en-US" altLang="zh-CN" sz="1400" b="1">
                <a:solidFill>
                  <a:srgbClr val="FF3399"/>
                </a:solidFill>
                <a:latin typeface="方正姚体" pitchFamily="2" charset="-122"/>
                <a:ea typeface="方正姚体" pitchFamily="2" charset="-122"/>
              </a:rPr>
              <a:t>2           2           2</a:t>
            </a:r>
          </a:p>
        </p:txBody>
      </p:sp>
      <p:sp>
        <p:nvSpPr>
          <p:cNvPr id="17510" name="Text Box 270"/>
          <p:cNvSpPr txBox="1">
            <a:spLocks noChangeArrowheads="1"/>
          </p:cNvSpPr>
          <p:nvPr/>
        </p:nvSpPr>
        <p:spPr bwMode="auto">
          <a:xfrm>
            <a:off x="760413" y="2560638"/>
            <a:ext cx="3286125" cy="3571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algn="just"/>
            <a:r>
              <a:rPr lang="en-US" altLang="zh-CN" sz="1600" b="1">
                <a:solidFill>
                  <a:srgbClr val="0000B2"/>
                </a:solidFill>
                <a:latin typeface="方正姚体" pitchFamily="2" charset="-122"/>
                <a:ea typeface="方正姚体" pitchFamily="2" charset="-122"/>
              </a:rPr>
              <a:t>1FBJ        2FBJ                     NFBJ</a:t>
            </a:r>
          </a:p>
        </p:txBody>
      </p:sp>
      <p:sp>
        <p:nvSpPr>
          <p:cNvPr id="17511" name="Oval 76"/>
          <p:cNvSpPr>
            <a:spLocks noChangeArrowheads="1"/>
          </p:cNvSpPr>
          <p:nvPr/>
        </p:nvSpPr>
        <p:spPr bwMode="auto">
          <a:xfrm>
            <a:off x="1928813" y="4586288"/>
            <a:ext cx="46037" cy="46037"/>
          </a:xfrm>
          <a:prstGeom prst="ellipse">
            <a:avLst/>
          </a:prstGeom>
          <a:solidFill>
            <a:schemeClr val="tx1"/>
          </a:solidFill>
          <a:ln w="9525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>
              <a:latin typeface="Calibri" pitchFamily="34" charset="0"/>
            </a:endParaRPr>
          </a:p>
        </p:txBody>
      </p:sp>
      <p:sp>
        <p:nvSpPr>
          <p:cNvPr id="17512" name="Oval 76"/>
          <p:cNvSpPr>
            <a:spLocks noChangeArrowheads="1"/>
          </p:cNvSpPr>
          <p:nvPr/>
        </p:nvSpPr>
        <p:spPr bwMode="auto">
          <a:xfrm>
            <a:off x="2332038" y="4157663"/>
            <a:ext cx="46037" cy="46037"/>
          </a:xfrm>
          <a:prstGeom prst="ellipse">
            <a:avLst/>
          </a:prstGeom>
          <a:solidFill>
            <a:schemeClr val="tx1"/>
          </a:solidFill>
          <a:ln w="9525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>
              <a:latin typeface="Calibri" pitchFamily="34" charset="0"/>
            </a:endParaRPr>
          </a:p>
        </p:txBody>
      </p:sp>
      <p:sp>
        <p:nvSpPr>
          <p:cNvPr id="17513" name="Oval 76"/>
          <p:cNvSpPr>
            <a:spLocks noChangeArrowheads="1"/>
          </p:cNvSpPr>
          <p:nvPr/>
        </p:nvSpPr>
        <p:spPr bwMode="auto">
          <a:xfrm>
            <a:off x="2643188" y="4014788"/>
            <a:ext cx="46037" cy="46037"/>
          </a:xfrm>
          <a:prstGeom prst="ellipse">
            <a:avLst/>
          </a:prstGeom>
          <a:solidFill>
            <a:schemeClr val="tx1"/>
          </a:solidFill>
          <a:ln w="9525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>
              <a:latin typeface="Calibri" pitchFamily="34" charset="0"/>
            </a:endParaRPr>
          </a:p>
        </p:txBody>
      </p:sp>
      <p:cxnSp>
        <p:nvCxnSpPr>
          <p:cNvPr id="446" name="直接连接符 445"/>
          <p:cNvCxnSpPr>
            <a:stCxn id="17513" idx="0"/>
          </p:cNvCxnSpPr>
          <p:nvPr/>
        </p:nvCxnSpPr>
        <p:spPr>
          <a:xfrm rot="5400000" flipH="1" flipV="1">
            <a:off x="2568576" y="3917950"/>
            <a:ext cx="195262" cy="158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515" name="Oval 76"/>
          <p:cNvSpPr>
            <a:spLocks noChangeArrowheads="1"/>
          </p:cNvSpPr>
          <p:nvPr/>
        </p:nvSpPr>
        <p:spPr bwMode="auto">
          <a:xfrm>
            <a:off x="3546475" y="4157663"/>
            <a:ext cx="46038" cy="46037"/>
          </a:xfrm>
          <a:prstGeom prst="ellipse">
            <a:avLst/>
          </a:prstGeom>
          <a:solidFill>
            <a:schemeClr val="tx1"/>
          </a:solidFill>
          <a:ln w="9525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>
              <a:latin typeface="Calibri" pitchFamily="34" charset="0"/>
            </a:endParaRPr>
          </a:p>
        </p:txBody>
      </p:sp>
      <p:sp>
        <p:nvSpPr>
          <p:cNvPr id="17516" name="Oval 76"/>
          <p:cNvSpPr>
            <a:spLocks noChangeArrowheads="1"/>
          </p:cNvSpPr>
          <p:nvPr/>
        </p:nvSpPr>
        <p:spPr bwMode="auto">
          <a:xfrm>
            <a:off x="3832225" y="4014788"/>
            <a:ext cx="46038" cy="46037"/>
          </a:xfrm>
          <a:prstGeom prst="ellipse">
            <a:avLst/>
          </a:prstGeom>
          <a:solidFill>
            <a:schemeClr val="tx1"/>
          </a:solidFill>
          <a:ln w="9525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>
              <a:latin typeface="Calibri" pitchFamily="34" charset="0"/>
            </a:endParaRPr>
          </a:p>
        </p:txBody>
      </p:sp>
      <p:cxnSp>
        <p:nvCxnSpPr>
          <p:cNvPr id="452" name="直接连接符 451"/>
          <p:cNvCxnSpPr>
            <a:stCxn id="17516" idx="0"/>
          </p:cNvCxnSpPr>
          <p:nvPr/>
        </p:nvCxnSpPr>
        <p:spPr>
          <a:xfrm rot="5400000" flipH="1" flipV="1">
            <a:off x="3757613" y="3917950"/>
            <a:ext cx="195262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518" name="Oval 76"/>
          <p:cNvSpPr>
            <a:spLocks noChangeArrowheads="1"/>
          </p:cNvSpPr>
          <p:nvPr/>
        </p:nvSpPr>
        <p:spPr bwMode="auto">
          <a:xfrm>
            <a:off x="3260725" y="4586288"/>
            <a:ext cx="46038" cy="46037"/>
          </a:xfrm>
          <a:prstGeom prst="ellipse">
            <a:avLst/>
          </a:prstGeom>
          <a:solidFill>
            <a:schemeClr val="tx1"/>
          </a:solidFill>
          <a:ln w="9525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>
              <a:latin typeface="Calibri" pitchFamily="34" charset="0"/>
            </a:endParaRPr>
          </a:p>
        </p:txBody>
      </p:sp>
      <p:sp>
        <p:nvSpPr>
          <p:cNvPr id="17519" name="Oval 76"/>
          <p:cNvSpPr>
            <a:spLocks noChangeArrowheads="1"/>
          </p:cNvSpPr>
          <p:nvPr/>
        </p:nvSpPr>
        <p:spPr bwMode="auto">
          <a:xfrm>
            <a:off x="4403725" y="5229225"/>
            <a:ext cx="46038" cy="46038"/>
          </a:xfrm>
          <a:prstGeom prst="ellipse">
            <a:avLst/>
          </a:prstGeom>
          <a:solidFill>
            <a:schemeClr val="tx1"/>
          </a:solidFill>
          <a:ln w="9525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>
              <a:latin typeface="Calibri" pitchFamily="34" charset="0"/>
            </a:endParaRPr>
          </a:p>
        </p:txBody>
      </p:sp>
      <p:cxnSp>
        <p:nvCxnSpPr>
          <p:cNvPr id="462" name="直接连接符 461"/>
          <p:cNvCxnSpPr>
            <a:endCxn id="17519" idx="0"/>
          </p:cNvCxnSpPr>
          <p:nvPr/>
        </p:nvCxnSpPr>
        <p:spPr>
          <a:xfrm rot="5400000">
            <a:off x="4235450" y="5038725"/>
            <a:ext cx="382588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521" name="Oval 76"/>
          <p:cNvSpPr>
            <a:spLocks noChangeArrowheads="1"/>
          </p:cNvSpPr>
          <p:nvPr/>
        </p:nvSpPr>
        <p:spPr bwMode="auto">
          <a:xfrm>
            <a:off x="5926138" y="2800350"/>
            <a:ext cx="46037" cy="46038"/>
          </a:xfrm>
          <a:prstGeom prst="ellipse">
            <a:avLst/>
          </a:prstGeom>
          <a:solidFill>
            <a:schemeClr val="tx1"/>
          </a:solidFill>
          <a:ln w="9525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>
              <a:latin typeface="Calibri" pitchFamily="34" charset="0"/>
            </a:endParaRPr>
          </a:p>
        </p:txBody>
      </p:sp>
      <p:sp>
        <p:nvSpPr>
          <p:cNvPr id="17522" name="Oval 76"/>
          <p:cNvSpPr>
            <a:spLocks noChangeArrowheads="1"/>
          </p:cNvSpPr>
          <p:nvPr/>
        </p:nvSpPr>
        <p:spPr bwMode="auto">
          <a:xfrm>
            <a:off x="5651500" y="2800350"/>
            <a:ext cx="46038" cy="46038"/>
          </a:xfrm>
          <a:prstGeom prst="ellipse">
            <a:avLst/>
          </a:prstGeom>
          <a:solidFill>
            <a:schemeClr val="tx1"/>
          </a:solidFill>
          <a:ln w="9525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>
              <a:latin typeface="Calibri" pitchFamily="34" charset="0"/>
            </a:endParaRPr>
          </a:p>
        </p:txBody>
      </p:sp>
      <p:sp>
        <p:nvSpPr>
          <p:cNvPr id="17523" name="Oval 76"/>
          <p:cNvSpPr>
            <a:spLocks noChangeArrowheads="1"/>
          </p:cNvSpPr>
          <p:nvPr/>
        </p:nvSpPr>
        <p:spPr bwMode="auto">
          <a:xfrm>
            <a:off x="5349875" y="2800350"/>
            <a:ext cx="46038" cy="46038"/>
          </a:xfrm>
          <a:prstGeom prst="ellipse">
            <a:avLst/>
          </a:prstGeom>
          <a:solidFill>
            <a:schemeClr val="tx1"/>
          </a:solidFill>
          <a:ln w="9525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>
              <a:latin typeface="Calibri" pitchFamily="34" charset="0"/>
            </a:endParaRPr>
          </a:p>
        </p:txBody>
      </p:sp>
      <p:sp>
        <p:nvSpPr>
          <p:cNvPr id="17524" name="Oval 76"/>
          <p:cNvSpPr>
            <a:spLocks noChangeArrowheads="1"/>
          </p:cNvSpPr>
          <p:nvPr/>
        </p:nvSpPr>
        <p:spPr bwMode="auto">
          <a:xfrm>
            <a:off x="5000625" y="2800350"/>
            <a:ext cx="46038" cy="46038"/>
          </a:xfrm>
          <a:prstGeom prst="ellipse">
            <a:avLst/>
          </a:prstGeom>
          <a:solidFill>
            <a:schemeClr val="tx1"/>
          </a:solidFill>
          <a:ln w="9525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>
              <a:latin typeface="Calibri" pitchFamily="34" charset="0"/>
            </a:endParaRPr>
          </a:p>
        </p:txBody>
      </p:sp>
      <p:sp>
        <p:nvSpPr>
          <p:cNvPr id="17525" name="Oval 76"/>
          <p:cNvSpPr>
            <a:spLocks noChangeArrowheads="1"/>
          </p:cNvSpPr>
          <p:nvPr/>
        </p:nvSpPr>
        <p:spPr bwMode="auto">
          <a:xfrm>
            <a:off x="4760913" y="2800350"/>
            <a:ext cx="46037" cy="46038"/>
          </a:xfrm>
          <a:prstGeom prst="ellipse">
            <a:avLst/>
          </a:prstGeom>
          <a:solidFill>
            <a:schemeClr val="tx1"/>
          </a:solidFill>
          <a:ln w="9525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>
              <a:latin typeface="Calibri" pitchFamily="34" charset="0"/>
            </a:endParaRPr>
          </a:p>
        </p:txBody>
      </p:sp>
      <p:cxnSp>
        <p:nvCxnSpPr>
          <p:cNvPr id="469" name="直接连接符 468"/>
          <p:cNvCxnSpPr>
            <a:stCxn id="17426" idx="1"/>
            <a:endCxn id="17580" idx="2"/>
          </p:cNvCxnSpPr>
          <p:nvPr/>
        </p:nvCxnSpPr>
        <p:spPr>
          <a:xfrm flipH="1">
            <a:off x="3681413" y="1649413"/>
            <a:ext cx="1995487" cy="793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527" name="Text Box 271"/>
          <p:cNvSpPr txBox="1">
            <a:spLocks noChangeArrowheads="1"/>
          </p:cNvSpPr>
          <p:nvPr/>
        </p:nvSpPr>
        <p:spPr bwMode="auto">
          <a:xfrm>
            <a:off x="760413" y="2846388"/>
            <a:ext cx="3571875" cy="3111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algn="just"/>
            <a:r>
              <a:rPr lang="en-US" altLang="zh-CN" sz="1400" b="1">
                <a:solidFill>
                  <a:srgbClr val="FF3399"/>
                </a:solidFill>
                <a:latin typeface="方正姚体" pitchFamily="2" charset="-122"/>
                <a:ea typeface="方正姚体" pitchFamily="2" charset="-122"/>
              </a:rPr>
              <a:t>1                1                                1</a:t>
            </a:r>
          </a:p>
        </p:txBody>
      </p:sp>
      <p:sp>
        <p:nvSpPr>
          <p:cNvPr id="17528" name="Text Box 270"/>
          <p:cNvSpPr txBox="1">
            <a:spLocks noChangeArrowheads="1"/>
          </p:cNvSpPr>
          <p:nvPr/>
        </p:nvSpPr>
        <p:spPr bwMode="auto">
          <a:xfrm>
            <a:off x="6357938" y="4656138"/>
            <a:ext cx="3340100" cy="333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algn="just"/>
            <a:r>
              <a:rPr lang="en-US" altLang="zh-CN" sz="1600" b="1">
                <a:solidFill>
                  <a:srgbClr val="0000B2"/>
                </a:solidFill>
                <a:latin typeface="方正姚体" pitchFamily="2" charset="-122"/>
                <a:ea typeface="方正姚体" pitchFamily="2" charset="-122"/>
              </a:rPr>
              <a:t>+1FBJ   1FBJ     2FBJ    NFBJ</a:t>
            </a:r>
          </a:p>
        </p:txBody>
      </p:sp>
      <p:sp>
        <p:nvSpPr>
          <p:cNvPr id="17529" name="Text Box 270"/>
          <p:cNvSpPr txBox="1">
            <a:spLocks noChangeArrowheads="1"/>
          </p:cNvSpPr>
          <p:nvPr/>
        </p:nvSpPr>
        <p:spPr bwMode="auto">
          <a:xfrm>
            <a:off x="7119938" y="6061075"/>
            <a:ext cx="2166937" cy="3286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algn="just"/>
            <a:r>
              <a:rPr lang="en-US" altLang="zh-CN" sz="1600" b="1">
                <a:solidFill>
                  <a:srgbClr val="0000B2"/>
                </a:solidFill>
                <a:latin typeface="方正姚体" pitchFamily="2" charset="-122"/>
                <a:ea typeface="方正姚体" pitchFamily="2" charset="-122"/>
              </a:rPr>
              <a:t>1FS     2FS      NFS</a:t>
            </a:r>
          </a:p>
        </p:txBody>
      </p:sp>
      <p:sp>
        <p:nvSpPr>
          <p:cNvPr id="17530" name="Text Box 270"/>
          <p:cNvSpPr txBox="1">
            <a:spLocks noChangeArrowheads="1"/>
          </p:cNvSpPr>
          <p:nvPr/>
        </p:nvSpPr>
        <p:spPr bwMode="auto">
          <a:xfrm>
            <a:off x="6403975" y="1131888"/>
            <a:ext cx="2166938" cy="3286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algn="just"/>
            <a:r>
              <a:rPr lang="en-US" altLang="zh-CN" sz="1600" b="1">
                <a:solidFill>
                  <a:srgbClr val="0000B2"/>
                </a:solidFill>
                <a:latin typeface="方正姚体" pitchFamily="2" charset="-122"/>
                <a:ea typeface="方正姚体" pitchFamily="2" charset="-122"/>
              </a:rPr>
              <a:t>1FBJ    2FBJ    NFBJ</a:t>
            </a:r>
          </a:p>
        </p:txBody>
      </p:sp>
      <p:sp>
        <p:nvSpPr>
          <p:cNvPr id="17531" name="Text Box 271"/>
          <p:cNvSpPr txBox="1">
            <a:spLocks noChangeArrowheads="1"/>
          </p:cNvSpPr>
          <p:nvPr/>
        </p:nvSpPr>
        <p:spPr bwMode="auto">
          <a:xfrm>
            <a:off x="6588125" y="1543050"/>
            <a:ext cx="1785938" cy="3111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algn="just"/>
            <a:r>
              <a:rPr lang="en-US" altLang="zh-CN" sz="1400" b="1">
                <a:solidFill>
                  <a:srgbClr val="FF3399"/>
                </a:solidFill>
                <a:latin typeface="方正姚体" pitchFamily="2" charset="-122"/>
                <a:ea typeface="方正姚体" pitchFamily="2" charset="-122"/>
              </a:rPr>
              <a:t>7         7         7</a:t>
            </a:r>
          </a:p>
        </p:txBody>
      </p:sp>
      <p:sp>
        <p:nvSpPr>
          <p:cNvPr id="17532" name="Text Box 271"/>
          <p:cNvSpPr txBox="1">
            <a:spLocks noChangeArrowheads="1"/>
          </p:cNvSpPr>
          <p:nvPr/>
        </p:nvSpPr>
        <p:spPr bwMode="auto">
          <a:xfrm>
            <a:off x="6858000" y="4986338"/>
            <a:ext cx="1785938" cy="3127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algn="just"/>
            <a:r>
              <a:rPr lang="en-US" altLang="zh-CN" sz="1400" b="1">
                <a:solidFill>
                  <a:srgbClr val="FF3399"/>
                </a:solidFill>
                <a:latin typeface="方正姚体" pitchFamily="2" charset="-122"/>
                <a:ea typeface="方正姚体" pitchFamily="2" charset="-122"/>
              </a:rPr>
              <a:t>5            5            5</a:t>
            </a:r>
          </a:p>
        </p:txBody>
      </p:sp>
      <p:sp>
        <p:nvSpPr>
          <p:cNvPr id="17533" name="Text Box 271"/>
          <p:cNvSpPr txBox="1">
            <a:spLocks noChangeArrowheads="1"/>
          </p:cNvSpPr>
          <p:nvPr/>
        </p:nvSpPr>
        <p:spPr bwMode="auto">
          <a:xfrm>
            <a:off x="7215188" y="5346700"/>
            <a:ext cx="1785937" cy="3111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algn="just"/>
            <a:r>
              <a:rPr lang="en-US" altLang="zh-CN" sz="1400" b="1">
                <a:solidFill>
                  <a:srgbClr val="FF3399"/>
                </a:solidFill>
                <a:latin typeface="方正姚体" pitchFamily="2" charset="-122"/>
                <a:ea typeface="方正姚体" pitchFamily="2" charset="-122"/>
              </a:rPr>
              <a:t>6            6            6</a:t>
            </a:r>
          </a:p>
        </p:txBody>
      </p:sp>
      <p:sp>
        <p:nvSpPr>
          <p:cNvPr id="17534" name="TextBox 480"/>
          <p:cNvSpPr txBox="1">
            <a:spLocks noChangeArrowheads="1"/>
          </p:cNvSpPr>
          <p:nvPr/>
        </p:nvSpPr>
        <p:spPr bwMode="auto">
          <a:xfrm>
            <a:off x="6000750" y="4870450"/>
            <a:ext cx="357188" cy="60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r>
              <a:rPr lang="en-US" altLang="zh-CN" sz="1100">
                <a:latin typeface="Calibri" pitchFamily="34" charset="0"/>
              </a:rPr>
              <a:t>S1</a:t>
            </a:r>
          </a:p>
          <a:p>
            <a:endParaRPr lang="en-US" altLang="zh-CN" sz="1100">
              <a:latin typeface="Calibri" pitchFamily="34" charset="0"/>
            </a:endParaRPr>
          </a:p>
          <a:p>
            <a:r>
              <a:rPr lang="en-US" altLang="zh-CN" sz="1100">
                <a:latin typeface="Calibri" pitchFamily="34" charset="0"/>
              </a:rPr>
              <a:t>S2</a:t>
            </a:r>
          </a:p>
        </p:txBody>
      </p:sp>
      <p:sp>
        <p:nvSpPr>
          <p:cNvPr id="17535" name="TextBox 481"/>
          <p:cNvSpPr txBox="1">
            <a:spLocks noChangeArrowheads="1"/>
          </p:cNvSpPr>
          <p:nvPr/>
        </p:nvSpPr>
        <p:spPr bwMode="auto">
          <a:xfrm>
            <a:off x="4618038" y="5103813"/>
            <a:ext cx="1000125" cy="60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r>
              <a:rPr lang="en-US" altLang="zh-CN" sz="1100">
                <a:latin typeface="Calibri" pitchFamily="34" charset="0"/>
              </a:rPr>
              <a:t>+24-1</a:t>
            </a:r>
          </a:p>
          <a:p>
            <a:endParaRPr lang="en-US" altLang="zh-CN" sz="1100">
              <a:latin typeface="Calibri" pitchFamily="34" charset="0"/>
            </a:endParaRPr>
          </a:p>
          <a:p>
            <a:r>
              <a:rPr lang="en-US" altLang="zh-CN" sz="1100">
                <a:latin typeface="Calibri" pitchFamily="34" charset="0"/>
              </a:rPr>
              <a:t>024-1</a:t>
            </a:r>
          </a:p>
        </p:txBody>
      </p:sp>
      <p:sp>
        <p:nvSpPr>
          <p:cNvPr id="17536" name="TextBox 482"/>
          <p:cNvSpPr txBox="1">
            <a:spLocks noChangeArrowheads="1"/>
          </p:cNvSpPr>
          <p:nvPr/>
        </p:nvSpPr>
        <p:spPr bwMode="auto">
          <a:xfrm>
            <a:off x="4618038" y="3917950"/>
            <a:ext cx="500062" cy="8159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r>
              <a:rPr lang="en-US" altLang="zh-CN" sz="1100">
                <a:latin typeface="Calibri" pitchFamily="34" charset="0"/>
              </a:rPr>
              <a:t>F1</a:t>
            </a:r>
          </a:p>
          <a:p>
            <a:r>
              <a:rPr lang="en-US" altLang="zh-CN" sz="1100">
                <a:latin typeface="Calibri" pitchFamily="34" charset="0"/>
              </a:rPr>
              <a:t>F2</a:t>
            </a:r>
          </a:p>
          <a:p>
            <a:pPr>
              <a:lnSpc>
                <a:spcPts val="1000"/>
              </a:lnSpc>
            </a:pPr>
            <a:endParaRPr lang="en-US" altLang="zh-CN" sz="1100">
              <a:latin typeface="Calibri" pitchFamily="34" charset="0"/>
            </a:endParaRPr>
          </a:p>
          <a:p>
            <a:pPr>
              <a:lnSpc>
                <a:spcPts val="1000"/>
              </a:lnSpc>
            </a:pPr>
            <a:endParaRPr lang="en-US" altLang="zh-CN" sz="1100">
              <a:latin typeface="Calibri" pitchFamily="34" charset="0"/>
            </a:endParaRPr>
          </a:p>
          <a:p>
            <a:pPr>
              <a:lnSpc>
                <a:spcPts val="1000"/>
              </a:lnSpc>
            </a:pPr>
            <a:r>
              <a:rPr lang="en-US" altLang="zh-CN" sz="1100">
                <a:latin typeface="Calibri" pitchFamily="34" charset="0"/>
              </a:rPr>
              <a:t>F18</a:t>
            </a:r>
          </a:p>
        </p:txBody>
      </p:sp>
      <p:sp>
        <p:nvSpPr>
          <p:cNvPr id="17537" name="TextBox 483"/>
          <p:cNvSpPr txBox="1">
            <a:spLocks noChangeArrowheads="1"/>
          </p:cNvSpPr>
          <p:nvPr/>
        </p:nvSpPr>
        <p:spPr bwMode="auto">
          <a:xfrm>
            <a:off x="4618038" y="4275138"/>
            <a:ext cx="430212" cy="5000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eaVer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r>
              <a:rPr lang="en-US" altLang="zh-CN" sz="1600">
                <a:latin typeface="Calibri" pitchFamily="34" charset="0"/>
              </a:rPr>
              <a:t>…</a:t>
            </a:r>
            <a:endParaRPr lang="zh-CN" altLang="en-US" sz="1600">
              <a:latin typeface="Calibri" pitchFamily="34" charset="0"/>
            </a:endParaRPr>
          </a:p>
        </p:txBody>
      </p:sp>
      <p:sp>
        <p:nvSpPr>
          <p:cNvPr id="17538" name="TextBox 484"/>
          <p:cNvSpPr txBox="1">
            <a:spLocks noChangeArrowheads="1"/>
          </p:cNvSpPr>
          <p:nvPr/>
        </p:nvSpPr>
        <p:spPr bwMode="auto">
          <a:xfrm>
            <a:off x="3617913" y="4275138"/>
            <a:ext cx="430212" cy="5000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eaVer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r>
              <a:rPr lang="en-US" altLang="zh-CN" sz="1600">
                <a:latin typeface="Calibri" pitchFamily="34" charset="0"/>
              </a:rPr>
              <a:t>…</a:t>
            </a:r>
            <a:endParaRPr lang="zh-CN" altLang="en-US" sz="1600">
              <a:latin typeface="Calibri" pitchFamily="34" charset="0"/>
            </a:endParaRPr>
          </a:p>
        </p:txBody>
      </p:sp>
      <p:sp>
        <p:nvSpPr>
          <p:cNvPr id="17539" name="TextBox 485"/>
          <p:cNvSpPr txBox="1">
            <a:spLocks noChangeArrowheads="1"/>
          </p:cNvSpPr>
          <p:nvPr/>
        </p:nvSpPr>
        <p:spPr bwMode="auto">
          <a:xfrm>
            <a:off x="2400300" y="4275138"/>
            <a:ext cx="431800" cy="5000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eaVer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r>
              <a:rPr lang="en-US" altLang="zh-CN" sz="1600">
                <a:latin typeface="Calibri" pitchFamily="34" charset="0"/>
              </a:rPr>
              <a:t>…</a:t>
            </a:r>
            <a:endParaRPr lang="zh-CN" altLang="en-US" sz="1600">
              <a:latin typeface="Calibri" pitchFamily="34" charset="0"/>
            </a:endParaRPr>
          </a:p>
        </p:txBody>
      </p:sp>
      <p:sp>
        <p:nvSpPr>
          <p:cNvPr id="17540" name="TextBox 486"/>
          <p:cNvSpPr txBox="1">
            <a:spLocks noChangeArrowheads="1"/>
          </p:cNvSpPr>
          <p:nvPr/>
        </p:nvSpPr>
        <p:spPr bwMode="auto">
          <a:xfrm>
            <a:off x="1046163" y="4275138"/>
            <a:ext cx="430212" cy="5000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eaVer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r>
              <a:rPr lang="en-US" altLang="zh-CN" sz="1600">
                <a:latin typeface="Calibri" pitchFamily="34" charset="0"/>
              </a:rPr>
              <a:t>…</a:t>
            </a:r>
            <a:endParaRPr lang="zh-CN" altLang="en-US" sz="1600">
              <a:latin typeface="Calibri" pitchFamily="34" charset="0"/>
            </a:endParaRPr>
          </a:p>
        </p:txBody>
      </p:sp>
      <p:sp>
        <p:nvSpPr>
          <p:cNvPr id="17541" name="TextBox 487"/>
          <p:cNvSpPr txBox="1">
            <a:spLocks noChangeArrowheads="1"/>
          </p:cNvSpPr>
          <p:nvPr/>
        </p:nvSpPr>
        <p:spPr bwMode="auto">
          <a:xfrm>
            <a:off x="4546600" y="2846388"/>
            <a:ext cx="1825625" cy="3698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r>
              <a:rPr lang="en-US" altLang="zh-CN" sz="900">
                <a:latin typeface="Calibri" pitchFamily="34" charset="0"/>
              </a:rPr>
              <a:t>1700  2000  2300 2600   -1   -2</a:t>
            </a:r>
          </a:p>
          <a:p>
            <a:endParaRPr lang="en-US" altLang="zh-CN" sz="900">
              <a:latin typeface="Calibri" pitchFamily="34" charset="0"/>
            </a:endParaRPr>
          </a:p>
        </p:txBody>
      </p:sp>
      <p:sp>
        <p:nvSpPr>
          <p:cNvPr id="17542" name="TextBox 488"/>
          <p:cNvSpPr txBox="1">
            <a:spLocks noChangeArrowheads="1"/>
          </p:cNvSpPr>
          <p:nvPr/>
        </p:nvSpPr>
        <p:spPr bwMode="auto">
          <a:xfrm>
            <a:off x="6046788" y="3060700"/>
            <a:ext cx="357187" cy="14462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r>
              <a:rPr lang="en-US" altLang="zh-CN" sz="1100">
                <a:latin typeface="Calibri" pitchFamily="34" charset="0"/>
              </a:rPr>
              <a:t>1</a:t>
            </a:r>
          </a:p>
          <a:p>
            <a:r>
              <a:rPr lang="en-US" altLang="zh-CN" sz="1100">
                <a:latin typeface="Calibri" pitchFamily="34" charset="0"/>
              </a:rPr>
              <a:t>2</a:t>
            </a:r>
          </a:p>
          <a:p>
            <a:r>
              <a:rPr lang="en-US" altLang="zh-CN" sz="1100">
                <a:latin typeface="Calibri" pitchFamily="34" charset="0"/>
              </a:rPr>
              <a:t>3</a:t>
            </a:r>
          </a:p>
          <a:p>
            <a:r>
              <a:rPr lang="en-US" altLang="zh-CN" sz="1100">
                <a:latin typeface="Calibri" pitchFamily="34" charset="0"/>
              </a:rPr>
              <a:t>4</a:t>
            </a:r>
          </a:p>
          <a:p>
            <a:r>
              <a:rPr lang="en-US" altLang="zh-CN" sz="1100">
                <a:latin typeface="Calibri" pitchFamily="34" charset="0"/>
              </a:rPr>
              <a:t>5</a:t>
            </a:r>
          </a:p>
          <a:p>
            <a:r>
              <a:rPr lang="en-US" altLang="zh-CN" sz="1100">
                <a:latin typeface="Calibri" pitchFamily="34" charset="0"/>
              </a:rPr>
              <a:t>9</a:t>
            </a:r>
          </a:p>
          <a:p>
            <a:r>
              <a:rPr lang="en-US" altLang="zh-CN" sz="1100">
                <a:latin typeface="Calibri" pitchFamily="34" charset="0"/>
              </a:rPr>
              <a:t>11</a:t>
            </a:r>
          </a:p>
          <a:p>
            <a:r>
              <a:rPr lang="en-US" altLang="zh-CN" sz="1100">
                <a:latin typeface="Calibri" pitchFamily="34" charset="0"/>
              </a:rPr>
              <a:t>12</a:t>
            </a:r>
          </a:p>
        </p:txBody>
      </p:sp>
      <p:sp>
        <p:nvSpPr>
          <p:cNvPr id="17543" name="Text Box 270"/>
          <p:cNvSpPr txBox="1">
            <a:spLocks noChangeArrowheads="1"/>
          </p:cNvSpPr>
          <p:nvPr/>
        </p:nvSpPr>
        <p:spPr bwMode="auto">
          <a:xfrm>
            <a:off x="6357938" y="5561013"/>
            <a:ext cx="3340100" cy="333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algn="just"/>
            <a:r>
              <a:rPr lang="en-US" altLang="zh-CN" sz="1600" b="1">
                <a:solidFill>
                  <a:srgbClr val="0000B2"/>
                </a:solidFill>
                <a:latin typeface="方正姚体" pitchFamily="2" charset="-122"/>
                <a:ea typeface="方正姚体" pitchFamily="2" charset="-122"/>
              </a:rPr>
              <a:t>+1FBJ        1FBJ     2FBJ    NFBJ</a:t>
            </a:r>
          </a:p>
        </p:txBody>
      </p:sp>
      <p:cxnSp>
        <p:nvCxnSpPr>
          <p:cNvPr id="526" name="直接连接符 525"/>
          <p:cNvCxnSpPr/>
          <p:nvPr/>
        </p:nvCxnSpPr>
        <p:spPr>
          <a:xfrm rot="5400000">
            <a:off x="6323013" y="4168775"/>
            <a:ext cx="357188" cy="158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8" name="直接连接符 527"/>
          <p:cNvCxnSpPr>
            <a:stCxn id="17652" idx="0"/>
          </p:cNvCxnSpPr>
          <p:nvPr/>
        </p:nvCxnSpPr>
        <p:spPr>
          <a:xfrm flipH="1">
            <a:off x="8172450" y="1444625"/>
            <a:ext cx="0" cy="276225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3" name="直接连接符 532"/>
          <p:cNvCxnSpPr/>
          <p:nvPr/>
        </p:nvCxnSpPr>
        <p:spPr>
          <a:xfrm>
            <a:off x="6286500" y="4203700"/>
            <a:ext cx="188595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6" name="Rectangle 8"/>
          <p:cNvSpPr>
            <a:spLocks noChangeArrowheads="1"/>
          </p:cNvSpPr>
          <p:nvPr/>
        </p:nvSpPr>
        <p:spPr bwMode="auto">
          <a:xfrm>
            <a:off x="1042988" y="0"/>
            <a:ext cx="5041900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>
              <a:lnSpc>
                <a:spcPts val="3800"/>
              </a:lnSpc>
            </a:pP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⒈备用</a:t>
            </a: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+1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发送器基本运用情况</a:t>
            </a:r>
            <a:endParaRPr lang="en-US" altLang="zh-CN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28" name="Rectangle 8"/>
          <p:cNvSpPr>
            <a:spLocks noChangeArrowheads="1"/>
          </p:cNvSpPr>
          <p:nvPr/>
        </p:nvSpPr>
        <p:spPr bwMode="auto">
          <a:xfrm>
            <a:off x="395288" y="4565650"/>
            <a:ext cx="4968875" cy="188753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9pPr>
          </a:lstStyle>
          <a:p>
            <a:pPr fontAlgn="auto">
              <a:lnSpc>
                <a:spcPts val="35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◆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+1FS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备用发送器处于热备工作状态。某一主发送器故障时，其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FBJ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落下，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FBJ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第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4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组接点断开该发送器的输出电路，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FBJ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第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5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组和第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6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组接点接通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+1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发送器输出电路；</a:t>
            </a:r>
            <a:endParaRPr lang="en-US" altLang="zh-CN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18" name="Rectangle 8"/>
          <p:cNvSpPr>
            <a:spLocks noChangeArrowheads="1"/>
          </p:cNvSpPr>
          <p:nvPr/>
        </p:nvSpPr>
        <p:spPr bwMode="auto">
          <a:xfrm>
            <a:off x="395288" y="4292600"/>
            <a:ext cx="5040312" cy="233997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9pPr>
          </a:lstStyle>
          <a:p>
            <a:pPr fontAlgn="auto">
              <a:lnSpc>
                <a:spcPts val="35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◆载频频率的选择由发生故障的主用发送器的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FBJ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第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组接点接通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+1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发送器的引出端子来决定；载频频率类型的选择由发生故障的主用发送器的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FBJ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第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组接点接通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+1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发送器的引出端子来决定。</a:t>
            </a:r>
            <a:endParaRPr lang="en-US" altLang="zh-CN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29" name="Rectangle 8"/>
          <p:cNvSpPr>
            <a:spLocks noChangeArrowheads="1"/>
          </p:cNvSpPr>
          <p:nvPr/>
        </p:nvSpPr>
        <p:spPr bwMode="auto">
          <a:xfrm>
            <a:off x="395288" y="5013325"/>
            <a:ext cx="4968875" cy="143827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9pPr>
          </a:lstStyle>
          <a:p>
            <a:pPr fontAlgn="auto">
              <a:lnSpc>
                <a:spcPts val="35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◆发送电平的选择则由发生故障的主用发送器的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FBJ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第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7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组接点接通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+1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发送器的引出端子来决定；</a:t>
            </a:r>
            <a:endParaRPr lang="en-US" altLang="zh-CN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30" name="Rectangle 8"/>
          <p:cNvSpPr>
            <a:spLocks noChangeArrowheads="1"/>
          </p:cNvSpPr>
          <p:nvPr/>
        </p:nvSpPr>
        <p:spPr bwMode="auto">
          <a:xfrm>
            <a:off x="1042988" y="0"/>
            <a:ext cx="5041900" cy="5318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>
              <a:lnSpc>
                <a:spcPts val="3800"/>
              </a:lnSpc>
            </a:pP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⒉备用</a:t>
            </a: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+1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发送器低频编码电路</a:t>
            </a:r>
            <a:endParaRPr lang="en-US" altLang="zh-CN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31" name="Rectangle 8"/>
          <p:cNvSpPr>
            <a:spLocks noChangeArrowheads="1"/>
          </p:cNvSpPr>
          <p:nvPr/>
        </p:nvSpPr>
        <p:spPr bwMode="auto">
          <a:xfrm>
            <a:off x="395288" y="4421188"/>
            <a:ext cx="8353425" cy="188753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9pPr>
          </a:lstStyle>
          <a:p>
            <a:pPr fontAlgn="auto">
              <a:lnSpc>
                <a:spcPts val="35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◆通过每一闭塞分区的各编码条件继电器的第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组接点条件组成各主发送器的备用编码电路且并联在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+1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发送器的编码线上，在备用发送器的编码线公共回线上一一对应串接各主发送器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FBJ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第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组接点。当某一主发送器故障后，通过公共端由该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FBJ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第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组后接点接通备用发送器编码电路。</a:t>
            </a:r>
            <a:endParaRPr lang="en-US" altLang="zh-CN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32" name="Rectangle 8"/>
          <p:cNvSpPr>
            <a:spLocks noChangeArrowheads="1"/>
          </p:cNvSpPr>
          <p:nvPr/>
        </p:nvSpPr>
        <p:spPr bwMode="auto">
          <a:xfrm>
            <a:off x="395288" y="4724400"/>
            <a:ext cx="5040312" cy="143986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等线"/>
                <a:cs typeface="等线"/>
              </a:defRPr>
            </a:lvl9pPr>
          </a:lstStyle>
          <a:p>
            <a:pPr fontAlgn="auto">
              <a:lnSpc>
                <a:spcPts val="35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◆由于主用发送器和备用发送器不共用编码电路，更换故障的发送器后，其</a:t>
            </a:r>
            <a:r>
              <a:rPr lang="en-US" altLang="zh-CN"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FBJ</a:t>
            </a:r>
            <a:r>
              <a:rPr lang="zh-CN" altLang="en-US"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吸起，自动倒回主用发送器。</a:t>
            </a:r>
            <a:endParaRPr lang="en-US" altLang="zh-CN" sz="20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  <p:cond evt="onBegin" delay="0">
                          <p:tn val="25"/>
                        </p:cond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3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  <p:cond evt="onBegin" delay="0">
                          <p:tn val="36"/>
                        </p:cond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xit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  <p:cond evt="onBegin" delay="0">
                          <p:tn val="42"/>
                        </p:cond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xit" presetSubtype="1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3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3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0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  <p:cond evt="onBegin" delay="0">
                          <p:tn val="53"/>
                        </p:cond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  <p:cond evt="onBegin" delay="0">
                          <p:tn val="59"/>
                        </p:cond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xit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7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6" grpId="0" build="p"/>
      <p:bldP spid="326" grpId="1" build="allAtOnce"/>
      <p:bldP spid="328" grpId="0"/>
      <p:bldP spid="328" grpId="1"/>
      <p:bldP spid="318" grpId="0"/>
      <p:bldP spid="318" grpId="1"/>
      <p:bldP spid="329" grpId="0"/>
      <p:bldP spid="329" grpId="1"/>
      <p:bldP spid="330" grpId="0"/>
      <p:bldP spid="331" grpId="0"/>
      <p:bldP spid="331" grpId="1"/>
      <p:bldP spid="33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8"/>
          <p:cNvSpPr>
            <a:spLocks noChangeArrowheads="1"/>
          </p:cNvSpPr>
          <p:nvPr/>
        </p:nvSpPr>
        <p:spPr bwMode="auto">
          <a:xfrm>
            <a:off x="1188071" y="1844675"/>
            <a:ext cx="6911975" cy="39909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>
              <a:lnSpc>
                <a:spcPts val="3800"/>
              </a:lnSpc>
            </a:pP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</a:rPr>
              <a:t>◆发送</a:t>
            </a: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</a:rPr>
              <a:t>“N+1”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</a:rPr>
              <a:t>冗余系统中，当主用发送器故障时，故障转换电路只能提供一个可靠性保障，若有两个及以上的发送器同时发生故障，只能有一个转换至备用发送器；</a:t>
            </a:r>
            <a:endParaRPr lang="en-US" altLang="zh-CN" sz="22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3800"/>
              </a:lnSpc>
            </a:pP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</a:rPr>
              <a:t>◆每个闭塞分区有不同的优先级，可按照先下行，后上行；先离去，后接近，最后一般闭塞分区的顺序排列各主发送器的优先级；</a:t>
            </a:r>
            <a:endParaRPr lang="en-US" altLang="zh-CN" sz="22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3800"/>
              </a:lnSpc>
            </a:pP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</a:rPr>
              <a:t>◆在备用转换电路和编码电路中，各闭塞分区的编码条件按优先级排列。 </a:t>
            </a:r>
            <a:endParaRPr lang="en-US" altLang="zh-CN" sz="22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Rectangle 8"/>
          <p:cNvSpPr>
            <a:spLocks noChangeArrowheads="1"/>
          </p:cNvSpPr>
          <p:nvPr/>
        </p:nvSpPr>
        <p:spPr bwMode="auto">
          <a:xfrm>
            <a:off x="971600" y="980728"/>
            <a:ext cx="5400675" cy="57964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>
              <a:lnSpc>
                <a:spcPts val="3800"/>
              </a:lnSpc>
            </a:pP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主用发送器优先级别的确定</a:t>
            </a:r>
            <a:endParaRPr lang="en-US" altLang="zh-CN" sz="28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9" name="Rectangle 3"/>
          <p:cNvSpPr>
            <a:spLocks noChangeArrowheads="1"/>
          </p:cNvSpPr>
          <p:nvPr/>
        </p:nvSpPr>
        <p:spPr bwMode="auto">
          <a:xfrm>
            <a:off x="1835150" y="2276475"/>
            <a:ext cx="6643688" cy="26019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>
              <a:lnSpc>
                <a:spcPts val="4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◆接收器的接收端及输出端均按双机并联运用设计，与另一台接收器构成相互热机并联运用系统，移频架中上下两位置同时设有接收设备，为双机并用创造了条件，保证了接收系统的高可靠性运用。 </a:t>
            </a:r>
          </a:p>
        </p:txBody>
      </p:sp>
      <p:sp>
        <p:nvSpPr>
          <p:cNvPr id="19459" name="Line 8"/>
          <p:cNvSpPr>
            <a:spLocks noChangeShapeType="1"/>
          </p:cNvSpPr>
          <p:nvPr/>
        </p:nvSpPr>
        <p:spPr bwMode="auto">
          <a:xfrm>
            <a:off x="1952625" y="1419225"/>
            <a:ext cx="3340100" cy="0"/>
          </a:xfrm>
          <a:prstGeom prst="line">
            <a:avLst/>
          </a:prstGeom>
          <a:noFill/>
          <a:ln w="28575">
            <a:solidFill>
              <a:schemeClr val="tx1"/>
            </a:solidFill>
            <a:prstDash val="sysDot"/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5" name="Rectangle 2"/>
          <p:cNvSpPr txBox="1">
            <a:spLocks noRot="1" noChangeArrowheads="1"/>
          </p:cNvSpPr>
          <p:nvPr/>
        </p:nvSpPr>
        <p:spPr>
          <a:xfrm>
            <a:off x="1907704" y="842412"/>
            <a:ext cx="3528392" cy="714380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>
                <a:ln w="1905"/>
                <a:solidFill>
                  <a:srgbClr val="9900FF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  <a:reflection blurRad="6350" stA="55000" endA="300" endPos="45500" dir="5400000" sy="-100000" algn="bl" rotWithShape="0"/>
                </a:effectLst>
                <a:latin typeface="华文隶书" pitchFamily="2" charset="-122"/>
                <a:ea typeface="华文隶书" pitchFamily="2" charset="-122"/>
                <a:cs typeface="+mj-cs"/>
              </a:rPr>
              <a:t>二、接收器冗余电路</a:t>
            </a: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3" dur="500"/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29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9" name="Rectangle 3"/>
          <p:cNvSpPr>
            <a:spLocks noChangeArrowheads="1"/>
          </p:cNvSpPr>
          <p:nvPr/>
        </p:nvSpPr>
        <p:spPr bwMode="auto">
          <a:xfrm>
            <a:off x="1835150" y="2276475"/>
            <a:ext cx="6643688" cy="26019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>
              <a:lnSpc>
                <a:spcPts val="4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◆接收器的接收端及输出端均按双机并联运用设计，与另一台接收器构成相互热机并联运用系统，移频架中上下两位置同时设有接收设备，为双机并用创造了条件，保证了接收系统的高可靠性运用。 </a:t>
            </a:r>
          </a:p>
        </p:txBody>
      </p:sp>
      <p:sp>
        <p:nvSpPr>
          <p:cNvPr id="19459" name="Line 8"/>
          <p:cNvSpPr>
            <a:spLocks noChangeShapeType="1"/>
          </p:cNvSpPr>
          <p:nvPr/>
        </p:nvSpPr>
        <p:spPr bwMode="auto">
          <a:xfrm>
            <a:off x="1952625" y="1419225"/>
            <a:ext cx="3340100" cy="0"/>
          </a:xfrm>
          <a:prstGeom prst="line">
            <a:avLst/>
          </a:prstGeom>
          <a:noFill/>
          <a:ln w="28575">
            <a:solidFill>
              <a:schemeClr val="tx1"/>
            </a:solidFill>
            <a:prstDash val="sysDot"/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5" name="Rectangle 2"/>
          <p:cNvSpPr txBox="1">
            <a:spLocks noRot="1" noChangeArrowheads="1"/>
          </p:cNvSpPr>
          <p:nvPr/>
        </p:nvSpPr>
        <p:spPr>
          <a:xfrm>
            <a:off x="1907704" y="842412"/>
            <a:ext cx="3528392" cy="714380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等线"/>
                <a:cs typeface="等线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>
                <a:ln w="1905"/>
                <a:solidFill>
                  <a:srgbClr val="9900FF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  <a:reflection blurRad="6350" stA="55000" endA="300" endPos="45500" dir="5400000" sy="-100000" algn="bl" rotWithShape="0"/>
                </a:effectLst>
                <a:latin typeface="华文隶书" pitchFamily="2" charset="-122"/>
                <a:ea typeface="华文隶书" pitchFamily="2" charset="-122"/>
                <a:cs typeface="+mj-cs"/>
              </a:rPr>
              <a:t>二、接收器冗余电路</a:t>
            </a:r>
          </a:p>
        </p:txBody>
      </p:sp>
      <p:pic>
        <p:nvPicPr>
          <p:cNvPr id="13" name="Picture 4" descr="61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401763" y="819150"/>
            <a:ext cx="7131050" cy="5346700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3" dur="500"/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29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71" name="Picture 6" descr="C:\Users\Sunset\Desktop\新建文件夹 (3)\目录2.pn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3670300" y="1866900"/>
            <a:ext cx="844550" cy="97790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7172" name="Picture 4" descr="C:\Users\Sunset\Desktop\新建文件夹 (3)\目录.png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889000" y="1866900"/>
            <a:ext cx="2593975" cy="300990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7173" name="Picture 5" descr="C:\Users\Sunset\Desktop\新建文件夹 (3)\目录1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2308225" y="882650"/>
            <a:ext cx="1189038" cy="1379538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7174" name="Picture 7" descr="C:\Users\Sunset\Desktop\新建文件夹 (3)\目录3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2122488" y="4240213"/>
            <a:ext cx="1471612" cy="1712912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61" name="文本框 62"/>
          <p:cNvSpPr txBox="1">
            <a:spLocks noChangeArrowheads="1"/>
          </p:cNvSpPr>
          <p:nvPr/>
        </p:nvSpPr>
        <p:spPr bwMode="auto">
          <a:xfrm>
            <a:off x="647700" y="3141663"/>
            <a:ext cx="7956550" cy="646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</a:pPr>
            <a:r>
              <a:rPr lang="en-US" altLang="zh-CN" sz="4000" b="1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ZPW-2000A</a:t>
            </a:r>
            <a:r>
              <a:rPr lang="zh-CN" altLang="en-US" sz="4000" b="1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型轨道电路设备组成</a:t>
            </a:r>
          </a:p>
        </p:txBody>
      </p:sp>
      <p:pic>
        <p:nvPicPr>
          <p:cNvPr id="7176" name="Picture 7" descr="C:\Users\Sunset\Desktop\新建文件夹 (3)\目录3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6507163" y="3035300"/>
            <a:ext cx="1471612" cy="1712913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7177" name="Picture 7" descr="C:\Users\Sunset\Desktop\新建文件夹 (3)\目录3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5360988" y="2155825"/>
            <a:ext cx="1471612" cy="1712913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7178" name="Picture 7" descr="C:\Users\Sunset\Desktop\新建文件夹 (3)\目录3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6496050" y="1281113"/>
            <a:ext cx="1471613" cy="1712912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 spd="slow" advClick="0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/>
          <p:cNvSpPr>
            <a:spLocks noChangeArrowheads="1"/>
          </p:cNvSpPr>
          <p:nvPr/>
        </p:nvSpPr>
        <p:spPr bwMode="auto">
          <a:xfrm>
            <a:off x="0" y="692150"/>
            <a:ext cx="4716463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一、移频总报警电路电路</a:t>
            </a:r>
          </a:p>
        </p:txBody>
      </p:sp>
      <p:sp>
        <p:nvSpPr>
          <p:cNvPr id="57347" name="Rectangle 3"/>
          <p:cNvSpPr>
            <a:spLocks noChangeArrowheads="1"/>
          </p:cNvSpPr>
          <p:nvPr/>
        </p:nvSpPr>
        <p:spPr bwMode="auto">
          <a:xfrm>
            <a:off x="179388" y="981075"/>
            <a:ext cx="8748712" cy="8239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30000"/>
              </a:spcBef>
            </a:pPr>
            <a:r>
              <a:rPr lang="en-US" altLang="zh-CN" sz="3200" b="1"/>
              <a:t>          </a:t>
            </a:r>
            <a:endParaRPr lang="en-US" altLang="zh-CN" sz="3200"/>
          </a:p>
        </p:txBody>
      </p:sp>
      <p:sp>
        <p:nvSpPr>
          <p:cNvPr id="5" name="TextBox 4"/>
          <p:cNvSpPr txBox="1"/>
          <p:nvPr/>
        </p:nvSpPr>
        <p:spPr>
          <a:xfrm>
            <a:off x="571472" y="1142984"/>
            <a:ext cx="80010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l"/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移频设备发生故障时，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YFBJ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落下。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 YFBJ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落下后，点亮控制台上的移频故障报警表示灯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YGBD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红灯，故障报警电铃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YGBDL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鸣响。按下移频故障报警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YGBA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，故障报警电铃暂时停止鸣响，故障修复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YGBD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灭灯，电铃再次鸣响，拉出移频故障报警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YGBA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，电铃停止鸣响。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428728" y="2571744"/>
            <a:ext cx="6505575" cy="300037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571604" y="5072074"/>
            <a:ext cx="6515100" cy="1219200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20" name="Rectangle 2"/>
          <p:cNvSpPr>
            <a:spLocks noChangeArrowheads="1"/>
          </p:cNvSpPr>
          <p:nvPr/>
        </p:nvSpPr>
        <p:spPr bwMode="auto">
          <a:xfrm>
            <a:off x="0" y="642918"/>
            <a:ext cx="5286375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二、区间灯丝断丝报警电路</a:t>
            </a:r>
          </a:p>
        </p:txBody>
      </p:sp>
      <p:sp>
        <p:nvSpPr>
          <p:cNvPr id="59395" name="Rectangle 3"/>
          <p:cNvSpPr>
            <a:spLocks noChangeArrowheads="1"/>
          </p:cNvSpPr>
          <p:nvPr/>
        </p:nvSpPr>
        <p:spPr bwMode="auto">
          <a:xfrm>
            <a:off x="179388" y="981075"/>
            <a:ext cx="8748712" cy="8239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30000"/>
              </a:spcBef>
            </a:pPr>
            <a:r>
              <a:rPr lang="en-US" altLang="zh-CN" sz="3200" b="1"/>
              <a:t>          </a:t>
            </a:r>
            <a:endParaRPr lang="en-US" altLang="zh-CN" sz="3200"/>
          </a:p>
        </p:txBody>
      </p:sp>
      <p:sp>
        <p:nvSpPr>
          <p:cNvPr id="8" name="TextBox 7"/>
          <p:cNvSpPr txBox="1"/>
          <p:nvPr/>
        </p:nvSpPr>
        <p:spPr>
          <a:xfrm>
            <a:off x="357158" y="1142984"/>
            <a:ext cx="78581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l"/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用于对区间通过信号机的主灯丝进行监督如图所示。将上下行方向的各通过信号机的灯丝转换继电器接点连接起来，各灯丝完好时，灯丝断丝报警继电器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DSBJ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吸起，区间灯丝断丝报警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QDSBJ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落下。当某一通过信号机的主灯丝断丝时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DSBJ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落下，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QDSBJ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吸起予以报警。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04800" y="2500306"/>
            <a:ext cx="8839200" cy="3409950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https://d.book118.com/238041122100006023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窄白底">
  <a:themeElements>
    <a:clrScheme name="Office 主题​​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​​">
      <a:majorFont>
        <a:latin typeface="Calibri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柳铁模板窄屏" id="{3747D93C-DDAF-4484-9C0B-74CE1D867B08}" vid="{B6E97D67-E6D8-44FF-BEAD-ADE5C7E15315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柳铁模板窄屏">
  <a:themeElements>
    <a:clrScheme name="Office 主题​​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​​">
      <a:majorFont>
        <a:latin typeface="Calibri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柳铁模板窄屏" id="{3747D93C-DDAF-4484-9C0B-74CE1D867B08}" vid="{B6E97D67-E6D8-44FF-BEAD-ADE5C7E15315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6">
      <vt:lpstr>Arial</vt:lpstr>
      <vt:lpstr>Calibri</vt:lpstr>
      <vt:lpstr>Calibri Light</vt:lpstr>
      <vt:lpstr>等线 Light</vt:lpstr>
      <vt:lpstr>等线</vt:lpstr>
      <vt:lpstr>微软雅黑</vt:lpstr>
      <vt:lpstr>方正姚体</vt:lpstr>
      <vt:lpstr>MS PGothic</vt:lpstr>
      <vt:lpstr>华文细黑</vt:lpstr>
      <vt:lpstr>华文隶书</vt:lpstr>
      <vt:lpstr>黑体</vt:lpstr>
      <vt:lpstr>Times New Roman</vt:lpstr>
      <vt:lpstr>宋体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2024-08-30T06:47:10.353</cp:lastPrinted>
  <dcterms:created xsi:type="dcterms:W3CDTF">2024-08-29T22:47:10Z</dcterms:created>
  <dcterms:modified xsi:type="dcterms:W3CDTF">2024-08-29T22:47:12Z</dcterms:modified>
</cp:coreProperties>
</file>